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  <p:sldId id="274" r:id="rId4"/>
    <p:sldId id="275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CC00"/>
    <a:srgbClr val="FFFF99"/>
    <a:srgbClr val="FFCCFF"/>
    <a:srgbClr val="CCCCFF"/>
    <a:srgbClr val="99CCFF"/>
    <a:srgbClr val="666633"/>
    <a:srgbClr val="CC9900"/>
    <a:srgbClr val="FFCC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021" name="Group 277"/>
          <p:cNvGrpSpPr>
            <a:grpSpLocks/>
          </p:cNvGrpSpPr>
          <p:nvPr/>
        </p:nvGrpSpPr>
        <p:grpSpPr bwMode="auto">
          <a:xfrm>
            <a:off x="660355" y="854549"/>
            <a:ext cx="1131536" cy="1554643"/>
            <a:chOff x="342" y="1366"/>
            <a:chExt cx="1672" cy="2297"/>
          </a:xfrm>
        </p:grpSpPr>
        <p:sp>
          <p:nvSpPr>
            <p:cNvPr id="32022" name="AutoShape 278"/>
            <p:cNvSpPr>
              <a:spLocks noChangeArrowheads="1"/>
            </p:cNvSpPr>
            <p:nvPr/>
          </p:nvSpPr>
          <p:spPr bwMode="auto">
            <a:xfrm>
              <a:off x="342" y="1366"/>
              <a:ext cx="1672" cy="2297"/>
            </a:xfrm>
            <a:prstGeom prst="roundRect">
              <a:avLst>
                <a:gd name="adj" fmla="val 5083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23" name="AutoShape 279"/>
            <p:cNvSpPr>
              <a:spLocks noChangeArrowheads="1"/>
            </p:cNvSpPr>
            <p:nvPr/>
          </p:nvSpPr>
          <p:spPr bwMode="auto">
            <a:xfrm>
              <a:off x="399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24" name="WordArt 280"/>
            <p:cNvSpPr>
              <a:spLocks noChangeArrowheads="1" noChangeShapeType="1" noTextEdit="1"/>
            </p:cNvSpPr>
            <p:nvPr/>
          </p:nvSpPr>
          <p:spPr bwMode="auto">
            <a:xfrm>
              <a:off x="484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25" name="AutoShape 281"/>
            <p:cNvSpPr>
              <a:spLocks noChangeArrowheads="1"/>
            </p:cNvSpPr>
            <p:nvPr/>
          </p:nvSpPr>
          <p:spPr bwMode="auto">
            <a:xfrm>
              <a:off x="795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26" name="WordArt 282"/>
            <p:cNvSpPr>
              <a:spLocks noChangeArrowheads="1" noChangeShapeType="1" noTextEdit="1"/>
            </p:cNvSpPr>
            <p:nvPr/>
          </p:nvSpPr>
          <p:spPr bwMode="auto">
            <a:xfrm>
              <a:off x="880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27" name="AutoShape 283"/>
            <p:cNvSpPr>
              <a:spLocks noChangeArrowheads="1"/>
            </p:cNvSpPr>
            <p:nvPr/>
          </p:nvSpPr>
          <p:spPr bwMode="auto">
            <a:xfrm>
              <a:off x="1192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28" name="WordArt 284"/>
            <p:cNvSpPr>
              <a:spLocks noChangeArrowheads="1" noChangeShapeType="1" noTextEdit="1"/>
            </p:cNvSpPr>
            <p:nvPr/>
          </p:nvSpPr>
          <p:spPr bwMode="auto">
            <a:xfrm>
              <a:off x="1277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29" name="AutoShape 285"/>
            <p:cNvSpPr>
              <a:spLocks noChangeArrowheads="1"/>
            </p:cNvSpPr>
            <p:nvPr/>
          </p:nvSpPr>
          <p:spPr bwMode="auto">
            <a:xfrm>
              <a:off x="399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0" name="WordArt 286"/>
            <p:cNvSpPr>
              <a:spLocks noChangeArrowheads="1" noChangeShapeType="1" noTextEdit="1"/>
            </p:cNvSpPr>
            <p:nvPr/>
          </p:nvSpPr>
          <p:spPr bwMode="auto">
            <a:xfrm>
              <a:off x="484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31" name="AutoShape 287"/>
            <p:cNvSpPr>
              <a:spLocks noChangeArrowheads="1"/>
            </p:cNvSpPr>
            <p:nvPr/>
          </p:nvSpPr>
          <p:spPr bwMode="auto">
            <a:xfrm>
              <a:off x="795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2" name="WordArt 288"/>
            <p:cNvSpPr>
              <a:spLocks noChangeArrowheads="1" noChangeShapeType="1" noTextEdit="1"/>
            </p:cNvSpPr>
            <p:nvPr/>
          </p:nvSpPr>
          <p:spPr bwMode="auto">
            <a:xfrm>
              <a:off x="880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33" name="AutoShape 289"/>
            <p:cNvSpPr>
              <a:spLocks noChangeArrowheads="1"/>
            </p:cNvSpPr>
            <p:nvPr/>
          </p:nvSpPr>
          <p:spPr bwMode="auto">
            <a:xfrm>
              <a:off x="1192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4" name="WordArt 290"/>
            <p:cNvSpPr>
              <a:spLocks noChangeArrowheads="1" noChangeShapeType="1" noTextEdit="1"/>
            </p:cNvSpPr>
            <p:nvPr/>
          </p:nvSpPr>
          <p:spPr bwMode="auto">
            <a:xfrm>
              <a:off x="1277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35" name="AutoShape 291"/>
            <p:cNvSpPr>
              <a:spLocks noChangeArrowheads="1"/>
            </p:cNvSpPr>
            <p:nvPr/>
          </p:nvSpPr>
          <p:spPr bwMode="auto">
            <a:xfrm>
              <a:off x="399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6" name="WordArt 292"/>
            <p:cNvSpPr>
              <a:spLocks noChangeArrowheads="1" noChangeShapeType="1" noTextEdit="1"/>
            </p:cNvSpPr>
            <p:nvPr/>
          </p:nvSpPr>
          <p:spPr bwMode="auto">
            <a:xfrm>
              <a:off x="484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37" name="AutoShape 293"/>
            <p:cNvSpPr>
              <a:spLocks noChangeArrowheads="1"/>
            </p:cNvSpPr>
            <p:nvPr/>
          </p:nvSpPr>
          <p:spPr bwMode="auto">
            <a:xfrm>
              <a:off x="795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8" name="WordArt 294"/>
            <p:cNvSpPr>
              <a:spLocks noChangeArrowheads="1" noChangeShapeType="1" noTextEdit="1"/>
            </p:cNvSpPr>
            <p:nvPr/>
          </p:nvSpPr>
          <p:spPr bwMode="auto">
            <a:xfrm>
              <a:off x="880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39" name="AutoShape 295"/>
            <p:cNvSpPr>
              <a:spLocks noChangeArrowheads="1"/>
            </p:cNvSpPr>
            <p:nvPr/>
          </p:nvSpPr>
          <p:spPr bwMode="auto">
            <a:xfrm>
              <a:off x="1192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0" name="WordArt 296"/>
            <p:cNvSpPr>
              <a:spLocks noChangeArrowheads="1" noChangeShapeType="1" noTextEdit="1"/>
            </p:cNvSpPr>
            <p:nvPr/>
          </p:nvSpPr>
          <p:spPr bwMode="auto">
            <a:xfrm>
              <a:off x="1277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41" name="AutoShape 297"/>
            <p:cNvSpPr>
              <a:spLocks noChangeArrowheads="1"/>
            </p:cNvSpPr>
            <p:nvPr/>
          </p:nvSpPr>
          <p:spPr bwMode="auto">
            <a:xfrm>
              <a:off x="399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2" name="WordArt 298"/>
            <p:cNvSpPr>
              <a:spLocks noChangeArrowheads="1" noChangeShapeType="1" noTextEdit="1"/>
            </p:cNvSpPr>
            <p:nvPr/>
          </p:nvSpPr>
          <p:spPr bwMode="auto">
            <a:xfrm>
              <a:off x="484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43" name="AutoShape 299"/>
            <p:cNvSpPr>
              <a:spLocks noChangeArrowheads="1"/>
            </p:cNvSpPr>
            <p:nvPr/>
          </p:nvSpPr>
          <p:spPr bwMode="auto">
            <a:xfrm>
              <a:off x="795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4" name="WordArt 300"/>
            <p:cNvSpPr>
              <a:spLocks noChangeArrowheads="1" noChangeShapeType="1" noTextEdit="1"/>
            </p:cNvSpPr>
            <p:nvPr/>
          </p:nvSpPr>
          <p:spPr bwMode="auto">
            <a:xfrm>
              <a:off x="936" y="3389"/>
              <a:ext cx="87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45" name="AutoShape 301"/>
            <p:cNvSpPr>
              <a:spLocks noChangeArrowheads="1"/>
            </p:cNvSpPr>
            <p:nvPr/>
          </p:nvSpPr>
          <p:spPr bwMode="auto">
            <a:xfrm>
              <a:off x="1192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6" name="WordArt 302"/>
            <p:cNvSpPr>
              <a:spLocks noChangeArrowheads="1" noChangeShapeType="1" noTextEdit="1"/>
            </p:cNvSpPr>
            <p:nvPr/>
          </p:nvSpPr>
          <p:spPr bwMode="auto">
            <a:xfrm>
              <a:off x="1277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47" name="AutoShape 303"/>
            <p:cNvSpPr>
              <a:spLocks noChangeArrowheads="1"/>
            </p:cNvSpPr>
            <p:nvPr/>
          </p:nvSpPr>
          <p:spPr bwMode="auto">
            <a:xfrm>
              <a:off x="1589" y="2967"/>
              <a:ext cx="368" cy="610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8" name="WordArt 304"/>
            <p:cNvSpPr>
              <a:spLocks noChangeArrowheads="1" noChangeShapeType="1" noTextEdit="1"/>
            </p:cNvSpPr>
            <p:nvPr/>
          </p:nvSpPr>
          <p:spPr bwMode="auto">
            <a:xfrm>
              <a:off x="1674" y="3125"/>
              <a:ext cx="204" cy="3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49" name="AutoShape 305"/>
            <p:cNvSpPr>
              <a:spLocks noChangeArrowheads="1"/>
            </p:cNvSpPr>
            <p:nvPr/>
          </p:nvSpPr>
          <p:spPr bwMode="auto">
            <a:xfrm>
              <a:off x="1589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50" name="WordArt 306"/>
            <p:cNvSpPr>
              <a:spLocks noChangeArrowheads="1" noChangeShapeType="1" noTextEdit="1"/>
            </p:cNvSpPr>
            <p:nvPr/>
          </p:nvSpPr>
          <p:spPr bwMode="auto">
            <a:xfrm>
              <a:off x="1674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51" name="AutoShape 307"/>
            <p:cNvSpPr>
              <a:spLocks noChangeArrowheads="1"/>
            </p:cNvSpPr>
            <p:nvPr/>
          </p:nvSpPr>
          <p:spPr bwMode="auto">
            <a:xfrm>
              <a:off x="1589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52" name="WordArt 308"/>
            <p:cNvSpPr>
              <a:spLocks noChangeArrowheads="1" noChangeShapeType="1" noTextEdit="1"/>
            </p:cNvSpPr>
            <p:nvPr/>
          </p:nvSpPr>
          <p:spPr bwMode="auto">
            <a:xfrm>
              <a:off x="1674" y="2777"/>
              <a:ext cx="204" cy="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53" name="AutoShape 309"/>
            <p:cNvSpPr>
              <a:spLocks noChangeArrowheads="1"/>
            </p:cNvSpPr>
            <p:nvPr/>
          </p:nvSpPr>
          <p:spPr bwMode="auto">
            <a:xfrm>
              <a:off x="1589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54" name="WordArt 310"/>
            <p:cNvSpPr>
              <a:spLocks noChangeArrowheads="1" noChangeShapeType="1" noTextEdit="1"/>
            </p:cNvSpPr>
            <p:nvPr/>
          </p:nvSpPr>
          <p:spPr bwMode="auto">
            <a:xfrm>
              <a:off x="1674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55" name="AutoShape 311"/>
            <p:cNvSpPr>
              <a:spLocks noChangeArrowheads="1"/>
            </p:cNvSpPr>
            <p:nvPr/>
          </p:nvSpPr>
          <p:spPr bwMode="auto">
            <a:xfrm>
              <a:off x="399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56" name="WordArt 312"/>
            <p:cNvSpPr>
              <a:spLocks noChangeArrowheads="1" noChangeShapeType="1" noTextEdit="1"/>
            </p:cNvSpPr>
            <p:nvPr/>
          </p:nvSpPr>
          <p:spPr bwMode="auto">
            <a:xfrm>
              <a:off x="484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57" name="AutoShape 313"/>
            <p:cNvSpPr>
              <a:spLocks noChangeArrowheads="1"/>
            </p:cNvSpPr>
            <p:nvPr/>
          </p:nvSpPr>
          <p:spPr bwMode="auto">
            <a:xfrm>
              <a:off x="795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58" name="WordArt 314"/>
            <p:cNvSpPr>
              <a:spLocks noChangeArrowheads="1" noChangeShapeType="1" noTextEdit="1"/>
            </p:cNvSpPr>
            <p:nvPr/>
          </p:nvSpPr>
          <p:spPr bwMode="auto">
            <a:xfrm>
              <a:off x="880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59" name="AutoShape 315"/>
            <p:cNvSpPr>
              <a:spLocks noChangeArrowheads="1"/>
            </p:cNvSpPr>
            <p:nvPr/>
          </p:nvSpPr>
          <p:spPr bwMode="auto">
            <a:xfrm>
              <a:off x="1192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60" name="WordArt 316"/>
            <p:cNvSpPr>
              <a:spLocks noChangeArrowheads="1" noChangeShapeType="1" noTextEdit="1"/>
            </p:cNvSpPr>
            <p:nvPr/>
          </p:nvSpPr>
          <p:spPr bwMode="auto">
            <a:xfrm>
              <a:off x="1277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32061" name="Group 317"/>
            <p:cNvGrpSpPr>
              <a:grpSpLocks/>
            </p:cNvGrpSpPr>
            <p:nvPr/>
          </p:nvGrpSpPr>
          <p:grpSpPr bwMode="auto">
            <a:xfrm>
              <a:off x="399" y="1508"/>
              <a:ext cx="1559" cy="409"/>
              <a:chOff x="2063" y="763"/>
              <a:chExt cx="682" cy="179"/>
            </a:xfrm>
          </p:grpSpPr>
          <p:sp>
            <p:nvSpPr>
              <p:cNvPr id="32062" name="Rectangle 318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63" name="Rectangle 319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064" name="Group 320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32065" name="Group 321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066" name="Freeform 3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67" name="Freeform 3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68" name="Freeform 3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69" name="Freeform 3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0" name="Freeform 3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1" name="Freeform 3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2" name="Freeform 3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073" name="Group 329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074" name="Freeform 3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5" name="Freeform 3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6" name="Freeform 3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7" name="Freeform 3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8" name="Freeform 3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9" name="Freeform 3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0" name="Freeform 3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081" name="Group 337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082" name="Freeform 33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3" name="Freeform 33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4" name="Freeform 34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5" name="Freeform 34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6" name="Freeform 34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7" name="Freeform 34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8" name="Freeform 34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089" name="Group 345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090" name="Freeform 34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1" name="Freeform 34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2" name="Freeform 34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3" name="Freeform 34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4" name="Freeform 35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5" name="Freeform 35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6" name="Freeform 35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097" name="Group 353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098" name="Freeform 35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9" name="Freeform 35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0" name="Freeform 35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1" name="Freeform 35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2" name="Freeform 35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3" name="Freeform 35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4" name="Freeform 36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105" name="Group 361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106" name="Freeform 36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7" name="Freeform 36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8" name="Freeform 36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9" name="Freeform 36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0" name="Freeform 36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1" name="Freeform 36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2" name="Freeform 36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113" name="Group 369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114" name="Freeform 37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5" name="Freeform 37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6" name="Freeform 37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7" name="Freeform 37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8" name="Freeform 37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9" name="Freeform 37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0" name="Freeform 37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121" name="Group 377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122" name="Freeform 37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3" name="Freeform 37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4" name="Freeform 38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5" name="Freeform 38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6" name="Freeform 38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7" name="Freeform 38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8" name="Freeform 38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2129" name="Group 385"/>
          <p:cNvGrpSpPr>
            <a:grpSpLocks/>
          </p:cNvGrpSpPr>
          <p:nvPr/>
        </p:nvGrpSpPr>
        <p:grpSpPr bwMode="auto">
          <a:xfrm>
            <a:off x="2562539" y="854549"/>
            <a:ext cx="1131536" cy="1554643"/>
            <a:chOff x="2128" y="1366"/>
            <a:chExt cx="1672" cy="2297"/>
          </a:xfrm>
        </p:grpSpPr>
        <p:sp>
          <p:nvSpPr>
            <p:cNvPr id="32130" name="AutoShape 386"/>
            <p:cNvSpPr>
              <a:spLocks noChangeArrowheads="1"/>
            </p:cNvSpPr>
            <p:nvPr/>
          </p:nvSpPr>
          <p:spPr bwMode="auto">
            <a:xfrm>
              <a:off x="2128" y="1366"/>
              <a:ext cx="1672" cy="2297"/>
            </a:xfrm>
            <a:prstGeom prst="roundRect">
              <a:avLst>
                <a:gd name="adj" fmla="val 5083"/>
              </a:avLst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31" name="AutoShape 387"/>
            <p:cNvSpPr>
              <a:spLocks noChangeArrowheads="1"/>
            </p:cNvSpPr>
            <p:nvPr/>
          </p:nvSpPr>
          <p:spPr bwMode="auto">
            <a:xfrm>
              <a:off x="2185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32" name="WordArt 388"/>
            <p:cNvSpPr>
              <a:spLocks noChangeArrowheads="1" noChangeShapeType="1" noTextEdit="1"/>
            </p:cNvSpPr>
            <p:nvPr/>
          </p:nvSpPr>
          <p:spPr bwMode="auto">
            <a:xfrm>
              <a:off x="2270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33" name="AutoShape 389"/>
            <p:cNvSpPr>
              <a:spLocks noChangeArrowheads="1"/>
            </p:cNvSpPr>
            <p:nvPr/>
          </p:nvSpPr>
          <p:spPr bwMode="auto">
            <a:xfrm>
              <a:off x="2581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34" name="WordArt 390"/>
            <p:cNvSpPr>
              <a:spLocks noChangeArrowheads="1" noChangeShapeType="1" noTextEdit="1"/>
            </p:cNvSpPr>
            <p:nvPr/>
          </p:nvSpPr>
          <p:spPr bwMode="auto">
            <a:xfrm>
              <a:off x="2666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35" name="AutoShape 391"/>
            <p:cNvSpPr>
              <a:spLocks noChangeArrowheads="1"/>
            </p:cNvSpPr>
            <p:nvPr/>
          </p:nvSpPr>
          <p:spPr bwMode="auto">
            <a:xfrm>
              <a:off x="2978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36" name="WordArt 392"/>
            <p:cNvSpPr>
              <a:spLocks noChangeArrowheads="1" noChangeShapeType="1" noTextEdit="1"/>
            </p:cNvSpPr>
            <p:nvPr/>
          </p:nvSpPr>
          <p:spPr bwMode="auto">
            <a:xfrm>
              <a:off x="3063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37" name="AutoShape 393"/>
            <p:cNvSpPr>
              <a:spLocks noChangeArrowheads="1"/>
            </p:cNvSpPr>
            <p:nvPr/>
          </p:nvSpPr>
          <p:spPr bwMode="auto">
            <a:xfrm>
              <a:off x="2185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38" name="WordArt 394"/>
            <p:cNvSpPr>
              <a:spLocks noChangeArrowheads="1" noChangeShapeType="1" noTextEdit="1"/>
            </p:cNvSpPr>
            <p:nvPr/>
          </p:nvSpPr>
          <p:spPr bwMode="auto">
            <a:xfrm>
              <a:off x="2270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39" name="AutoShape 395"/>
            <p:cNvSpPr>
              <a:spLocks noChangeArrowheads="1"/>
            </p:cNvSpPr>
            <p:nvPr/>
          </p:nvSpPr>
          <p:spPr bwMode="auto">
            <a:xfrm>
              <a:off x="2581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40" name="WordArt 396"/>
            <p:cNvSpPr>
              <a:spLocks noChangeArrowheads="1" noChangeShapeType="1" noTextEdit="1"/>
            </p:cNvSpPr>
            <p:nvPr/>
          </p:nvSpPr>
          <p:spPr bwMode="auto">
            <a:xfrm>
              <a:off x="2666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41" name="AutoShape 397"/>
            <p:cNvSpPr>
              <a:spLocks noChangeArrowheads="1"/>
            </p:cNvSpPr>
            <p:nvPr/>
          </p:nvSpPr>
          <p:spPr bwMode="auto">
            <a:xfrm>
              <a:off x="2978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42" name="WordArt 398"/>
            <p:cNvSpPr>
              <a:spLocks noChangeArrowheads="1" noChangeShapeType="1" noTextEdit="1"/>
            </p:cNvSpPr>
            <p:nvPr/>
          </p:nvSpPr>
          <p:spPr bwMode="auto">
            <a:xfrm>
              <a:off x="3063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43" name="AutoShape 399"/>
            <p:cNvSpPr>
              <a:spLocks noChangeArrowheads="1"/>
            </p:cNvSpPr>
            <p:nvPr/>
          </p:nvSpPr>
          <p:spPr bwMode="auto">
            <a:xfrm>
              <a:off x="2185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44" name="WordArt 400"/>
            <p:cNvSpPr>
              <a:spLocks noChangeArrowheads="1" noChangeShapeType="1" noTextEdit="1"/>
            </p:cNvSpPr>
            <p:nvPr/>
          </p:nvSpPr>
          <p:spPr bwMode="auto">
            <a:xfrm>
              <a:off x="2270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45" name="AutoShape 401"/>
            <p:cNvSpPr>
              <a:spLocks noChangeArrowheads="1"/>
            </p:cNvSpPr>
            <p:nvPr/>
          </p:nvSpPr>
          <p:spPr bwMode="auto">
            <a:xfrm>
              <a:off x="2581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46" name="WordArt 402"/>
            <p:cNvSpPr>
              <a:spLocks noChangeArrowheads="1" noChangeShapeType="1" noTextEdit="1"/>
            </p:cNvSpPr>
            <p:nvPr/>
          </p:nvSpPr>
          <p:spPr bwMode="auto">
            <a:xfrm>
              <a:off x="2666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47" name="AutoShape 403"/>
            <p:cNvSpPr>
              <a:spLocks noChangeArrowheads="1"/>
            </p:cNvSpPr>
            <p:nvPr/>
          </p:nvSpPr>
          <p:spPr bwMode="auto">
            <a:xfrm>
              <a:off x="2978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48" name="WordArt 404"/>
            <p:cNvSpPr>
              <a:spLocks noChangeArrowheads="1" noChangeShapeType="1" noTextEdit="1"/>
            </p:cNvSpPr>
            <p:nvPr/>
          </p:nvSpPr>
          <p:spPr bwMode="auto">
            <a:xfrm>
              <a:off x="3063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49" name="AutoShape 405"/>
            <p:cNvSpPr>
              <a:spLocks noChangeArrowheads="1"/>
            </p:cNvSpPr>
            <p:nvPr/>
          </p:nvSpPr>
          <p:spPr bwMode="auto">
            <a:xfrm>
              <a:off x="2185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50" name="WordArt 406"/>
            <p:cNvSpPr>
              <a:spLocks noChangeArrowheads="1" noChangeShapeType="1" noTextEdit="1"/>
            </p:cNvSpPr>
            <p:nvPr/>
          </p:nvSpPr>
          <p:spPr bwMode="auto">
            <a:xfrm>
              <a:off x="2270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51" name="AutoShape 407"/>
            <p:cNvSpPr>
              <a:spLocks noChangeArrowheads="1"/>
            </p:cNvSpPr>
            <p:nvPr/>
          </p:nvSpPr>
          <p:spPr bwMode="auto">
            <a:xfrm>
              <a:off x="2581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52" name="WordArt 408"/>
            <p:cNvSpPr>
              <a:spLocks noChangeArrowheads="1" noChangeShapeType="1" noTextEdit="1"/>
            </p:cNvSpPr>
            <p:nvPr/>
          </p:nvSpPr>
          <p:spPr bwMode="auto">
            <a:xfrm>
              <a:off x="2722" y="3389"/>
              <a:ext cx="87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53" name="AutoShape 409"/>
            <p:cNvSpPr>
              <a:spLocks noChangeArrowheads="1"/>
            </p:cNvSpPr>
            <p:nvPr/>
          </p:nvSpPr>
          <p:spPr bwMode="auto">
            <a:xfrm>
              <a:off x="2978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54" name="WordArt 410"/>
            <p:cNvSpPr>
              <a:spLocks noChangeArrowheads="1" noChangeShapeType="1" noTextEdit="1"/>
            </p:cNvSpPr>
            <p:nvPr/>
          </p:nvSpPr>
          <p:spPr bwMode="auto">
            <a:xfrm>
              <a:off x="3063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55" name="AutoShape 411"/>
            <p:cNvSpPr>
              <a:spLocks noChangeArrowheads="1"/>
            </p:cNvSpPr>
            <p:nvPr/>
          </p:nvSpPr>
          <p:spPr bwMode="auto">
            <a:xfrm>
              <a:off x="3375" y="2967"/>
              <a:ext cx="368" cy="610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56" name="WordArt 412"/>
            <p:cNvSpPr>
              <a:spLocks noChangeArrowheads="1" noChangeShapeType="1" noTextEdit="1"/>
            </p:cNvSpPr>
            <p:nvPr/>
          </p:nvSpPr>
          <p:spPr bwMode="auto">
            <a:xfrm>
              <a:off x="3460" y="3125"/>
              <a:ext cx="204" cy="3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57" name="AutoShape 413"/>
            <p:cNvSpPr>
              <a:spLocks noChangeArrowheads="1"/>
            </p:cNvSpPr>
            <p:nvPr/>
          </p:nvSpPr>
          <p:spPr bwMode="auto">
            <a:xfrm>
              <a:off x="3375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58" name="WordArt 414"/>
            <p:cNvSpPr>
              <a:spLocks noChangeArrowheads="1" noChangeShapeType="1" noTextEdit="1"/>
            </p:cNvSpPr>
            <p:nvPr/>
          </p:nvSpPr>
          <p:spPr bwMode="auto">
            <a:xfrm>
              <a:off x="3460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59" name="AutoShape 415"/>
            <p:cNvSpPr>
              <a:spLocks noChangeArrowheads="1"/>
            </p:cNvSpPr>
            <p:nvPr/>
          </p:nvSpPr>
          <p:spPr bwMode="auto">
            <a:xfrm>
              <a:off x="3375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60" name="WordArt 416"/>
            <p:cNvSpPr>
              <a:spLocks noChangeArrowheads="1" noChangeShapeType="1" noTextEdit="1"/>
            </p:cNvSpPr>
            <p:nvPr/>
          </p:nvSpPr>
          <p:spPr bwMode="auto">
            <a:xfrm>
              <a:off x="3460" y="2777"/>
              <a:ext cx="204" cy="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61" name="AutoShape 417"/>
            <p:cNvSpPr>
              <a:spLocks noChangeArrowheads="1"/>
            </p:cNvSpPr>
            <p:nvPr/>
          </p:nvSpPr>
          <p:spPr bwMode="auto">
            <a:xfrm>
              <a:off x="3375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62" name="WordArt 418"/>
            <p:cNvSpPr>
              <a:spLocks noChangeArrowheads="1" noChangeShapeType="1" noTextEdit="1"/>
            </p:cNvSpPr>
            <p:nvPr/>
          </p:nvSpPr>
          <p:spPr bwMode="auto">
            <a:xfrm>
              <a:off x="3460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63" name="AutoShape 419"/>
            <p:cNvSpPr>
              <a:spLocks noChangeArrowheads="1"/>
            </p:cNvSpPr>
            <p:nvPr/>
          </p:nvSpPr>
          <p:spPr bwMode="auto">
            <a:xfrm>
              <a:off x="2185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64" name="WordArt 420"/>
            <p:cNvSpPr>
              <a:spLocks noChangeArrowheads="1" noChangeShapeType="1" noTextEdit="1"/>
            </p:cNvSpPr>
            <p:nvPr/>
          </p:nvSpPr>
          <p:spPr bwMode="auto">
            <a:xfrm>
              <a:off x="2270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65" name="AutoShape 421"/>
            <p:cNvSpPr>
              <a:spLocks noChangeArrowheads="1"/>
            </p:cNvSpPr>
            <p:nvPr/>
          </p:nvSpPr>
          <p:spPr bwMode="auto">
            <a:xfrm>
              <a:off x="2581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66" name="WordArt 422"/>
            <p:cNvSpPr>
              <a:spLocks noChangeArrowheads="1" noChangeShapeType="1" noTextEdit="1"/>
            </p:cNvSpPr>
            <p:nvPr/>
          </p:nvSpPr>
          <p:spPr bwMode="auto">
            <a:xfrm>
              <a:off x="2666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67" name="AutoShape 423"/>
            <p:cNvSpPr>
              <a:spLocks noChangeArrowheads="1"/>
            </p:cNvSpPr>
            <p:nvPr/>
          </p:nvSpPr>
          <p:spPr bwMode="auto">
            <a:xfrm>
              <a:off x="2978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68" name="WordArt 424"/>
            <p:cNvSpPr>
              <a:spLocks noChangeArrowheads="1" noChangeShapeType="1" noTextEdit="1"/>
            </p:cNvSpPr>
            <p:nvPr/>
          </p:nvSpPr>
          <p:spPr bwMode="auto">
            <a:xfrm>
              <a:off x="3063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69" name="Rectangle 425"/>
            <p:cNvSpPr>
              <a:spLocks noChangeArrowheads="1"/>
            </p:cNvSpPr>
            <p:nvPr/>
          </p:nvSpPr>
          <p:spPr bwMode="auto">
            <a:xfrm>
              <a:off x="2185" y="1508"/>
              <a:ext cx="1559" cy="409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70" name="Rectangle 426"/>
            <p:cNvSpPr>
              <a:spLocks noChangeArrowheads="1"/>
            </p:cNvSpPr>
            <p:nvPr/>
          </p:nvSpPr>
          <p:spPr bwMode="auto">
            <a:xfrm>
              <a:off x="2203" y="1526"/>
              <a:ext cx="1523" cy="373"/>
            </a:xfrm>
            <a:prstGeom prst="rect">
              <a:avLst/>
            </a:prstGeom>
            <a:solidFill>
              <a:srgbClr val="808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171" name="Group 427"/>
            <p:cNvGrpSpPr>
              <a:grpSpLocks/>
            </p:cNvGrpSpPr>
            <p:nvPr/>
          </p:nvGrpSpPr>
          <p:grpSpPr bwMode="auto">
            <a:xfrm>
              <a:off x="2601" y="1545"/>
              <a:ext cx="1070" cy="335"/>
              <a:chOff x="3579" y="2103"/>
              <a:chExt cx="817" cy="255"/>
            </a:xfrm>
          </p:grpSpPr>
          <p:grpSp>
            <p:nvGrpSpPr>
              <p:cNvPr id="32172" name="Group 428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32173" name="Freeform 42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4" name="Freeform 43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5" name="Freeform 43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6" name="Freeform 43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7" name="Freeform 43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8" name="Freeform 43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9" name="Freeform 43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180" name="Group 436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32181" name="Freeform 43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2" name="Freeform 43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3" name="Freeform 43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4" name="Freeform 44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5" name="Freeform 44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6" name="Freeform 44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7" name="Freeform 44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188" name="Group 444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32189" name="Freeform 44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0" name="Freeform 44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1" name="Freeform 44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2" name="Freeform 44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3" name="Freeform 44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4" name="Freeform 45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5" name="Freeform 45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196" name="Group 452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32197" name="Freeform 45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8" name="Freeform 45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9" name="Freeform 45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0" name="Freeform 45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1" name="Freeform 45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2" name="Freeform 45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3" name="Freeform 45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204" name="Group 460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32205" name="Freeform 46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6" name="Freeform 46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7" name="Freeform 46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8" name="Freeform 46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9" name="Freeform 46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0" name="Freeform 46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1" name="Freeform 46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212" name="Group 468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32213" name="Freeform 46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4" name="Freeform 47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5" name="Freeform 47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6" name="Freeform 47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7" name="Freeform 47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8" name="Freeform 47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9" name="Freeform 47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220" name="Group 476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32221" name="Freeform 47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2" name="Freeform 47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3" name="Freeform 47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4" name="Freeform 48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5" name="Freeform 48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6" name="Freeform 48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7" name="Freeform 48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228" name="Group 484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32229" name="Freeform 48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0" name="Freeform 48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1" name="Freeform 48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2" name="Freeform 48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3" name="Freeform 48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4" name="Freeform 49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5" name="Freeform 49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2573" name="Group 829"/>
          <p:cNvGrpSpPr>
            <a:grpSpLocks/>
          </p:cNvGrpSpPr>
          <p:nvPr/>
        </p:nvGrpSpPr>
        <p:grpSpPr bwMode="auto">
          <a:xfrm>
            <a:off x="4453789" y="854549"/>
            <a:ext cx="1131536" cy="1554643"/>
            <a:chOff x="342" y="1366"/>
            <a:chExt cx="1672" cy="2297"/>
          </a:xfrm>
        </p:grpSpPr>
        <p:sp>
          <p:nvSpPr>
            <p:cNvPr id="32574" name="AutoShape 830"/>
            <p:cNvSpPr>
              <a:spLocks noChangeArrowheads="1"/>
            </p:cNvSpPr>
            <p:nvPr/>
          </p:nvSpPr>
          <p:spPr bwMode="auto">
            <a:xfrm>
              <a:off x="342" y="1366"/>
              <a:ext cx="1672" cy="2297"/>
            </a:xfrm>
            <a:prstGeom prst="roundRect">
              <a:avLst>
                <a:gd name="adj" fmla="val 5083"/>
              </a:avLst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75" name="AutoShape 831"/>
            <p:cNvSpPr>
              <a:spLocks noChangeArrowheads="1"/>
            </p:cNvSpPr>
            <p:nvPr/>
          </p:nvSpPr>
          <p:spPr bwMode="auto">
            <a:xfrm>
              <a:off x="399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76" name="WordArt 832"/>
            <p:cNvSpPr>
              <a:spLocks noChangeArrowheads="1" noChangeShapeType="1" noTextEdit="1"/>
            </p:cNvSpPr>
            <p:nvPr/>
          </p:nvSpPr>
          <p:spPr bwMode="auto">
            <a:xfrm>
              <a:off x="484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77" name="AutoShape 833"/>
            <p:cNvSpPr>
              <a:spLocks noChangeArrowheads="1"/>
            </p:cNvSpPr>
            <p:nvPr/>
          </p:nvSpPr>
          <p:spPr bwMode="auto">
            <a:xfrm>
              <a:off x="795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78" name="WordArt 834"/>
            <p:cNvSpPr>
              <a:spLocks noChangeArrowheads="1" noChangeShapeType="1" noTextEdit="1"/>
            </p:cNvSpPr>
            <p:nvPr/>
          </p:nvSpPr>
          <p:spPr bwMode="auto">
            <a:xfrm>
              <a:off x="880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79" name="AutoShape 835"/>
            <p:cNvSpPr>
              <a:spLocks noChangeArrowheads="1"/>
            </p:cNvSpPr>
            <p:nvPr/>
          </p:nvSpPr>
          <p:spPr bwMode="auto">
            <a:xfrm>
              <a:off x="1192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80" name="WordArt 836"/>
            <p:cNvSpPr>
              <a:spLocks noChangeArrowheads="1" noChangeShapeType="1" noTextEdit="1"/>
            </p:cNvSpPr>
            <p:nvPr/>
          </p:nvSpPr>
          <p:spPr bwMode="auto">
            <a:xfrm>
              <a:off x="1277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81" name="AutoShape 837"/>
            <p:cNvSpPr>
              <a:spLocks noChangeArrowheads="1"/>
            </p:cNvSpPr>
            <p:nvPr/>
          </p:nvSpPr>
          <p:spPr bwMode="auto">
            <a:xfrm>
              <a:off x="399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82" name="WordArt 838"/>
            <p:cNvSpPr>
              <a:spLocks noChangeArrowheads="1" noChangeShapeType="1" noTextEdit="1"/>
            </p:cNvSpPr>
            <p:nvPr/>
          </p:nvSpPr>
          <p:spPr bwMode="auto">
            <a:xfrm>
              <a:off x="484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83" name="AutoShape 839"/>
            <p:cNvSpPr>
              <a:spLocks noChangeArrowheads="1"/>
            </p:cNvSpPr>
            <p:nvPr/>
          </p:nvSpPr>
          <p:spPr bwMode="auto">
            <a:xfrm>
              <a:off x="795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84" name="WordArt 840"/>
            <p:cNvSpPr>
              <a:spLocks noChangeArrowheads="1" noChangeShapeType="1" noTextEdit="1"/>
            </p:cNvSpPr>
            <p:nvPr/>
          </p:nvSpPr>
          <p:spPr bwMode="auto">
            <a:xfrm>
              <a:off x="880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85" name="AutoShape 841"/>
            <p:cNvSpPr>
              <a:spLocks noChangeArrowheads="1"/>
            </p:cNvSpPr>
            <p:nvPr/>
          </p:nvSpPr>
          <p:spPr bwMode="auto">
            <a:xfrm>
              <a:off x="1192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86" name="WordArt 842"/>
            <p:cNvSpPr>
              <a:spLocks noChangeArrowheads="1" noChangeShapeType="1" noTextEdit="1"/>
            </p:cNvSpPr>
            <p:nvPr/>
          </p:nvSpPr>
          <p:spPr bwMode="auto">
            <a:xfrm>
              <a:off x="1277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87" name="AutoShape 843"/>
            <p:cNvSpPr>
              <a:spLocks noChangeArrowheads="1"/>
            </p:cNvSpPr>
            <p:nvPr/>
          </p:nvSpPr>
          <p:spPr bwMode="auto">
            <a:xfrm>
              <a:off x="399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88" name="WordArt 844"/>
            <p:cNvSpPr>
              <a:spLocks noChangeArrowheads="1" noChangeShapeType="1" noTextEdit="1"/>
            </p:cNvSpPr>
            <p:nvPr/>
          </p:nvSpPr>
          <p:spPr bwMode="auto">
            <a:xfrm>
              <a:off x="484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89" name="AutoShape 845"/>
            <p:cNvSpPr>
              <a:spLocks noChangeArrowheads="1"/>
            </p:cNvSpPr>
            <p:nvPr/>
          </p:nvSpPr>
          <p:spPr bwMode="auto">
            <a:xfrm>
              <a:off x="795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90" name="WordArt 846"/>
            <p:cNvSpPr>
              <a:spLocks noChangeArrowheads="1" noChangeShapeType="1" noTextEdit="1"/>
            </p:cNvSpPr>
            <p:nvPr/>
          </p:nvSpPr>
          <p:spPr bwMode="auto">
            <a:xfrm>
              <a:off x="880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91" name="AutoShape 847"/>
            <p:cNvSpPr>
              <a:spLocks noChangeArrowheads="1"/>
            </p:cNvSpPr>
            <p:nvPr/>
          </p:nvSpPr>
          <p:spPr bwMode="auto">
            <a:xfrm>
              <a:off x="1192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92" name="WordArt 848"/>
            <p:cNvSpPr>
              <a:spLocks noChangeArrowheads="1" noChangeShapeType="1" noTextEdit="1"/>
            </p:cNvSpPr>
            <p:nvPr/>
          </p:nvSpPr>
          <p:spPr bwMode="auto">
            <a:xfrm>
              <a:off x="1277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93" name="AutoShape 849"/>
            <p:cNvSpPr>
              <a:spLocks noChangeArrowheads="1"/>
            </p:cNvSpPr>
            <p:nvPr/>
          </p:nvSpPr>
          <p:spPr bwMode="auto">
            <a:xfrm>
              <a:off x="399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94" name="WordArt 850"/>
            <p:cNvSpPr>
              <a:spLocks noChangeArrowheads="1" noChangeShapeType="1" noTextEdit="1"/>
            </p:cNvSpPr>
            <p:nvPr/>
          </p:nvSpPr>
          <p:spPr bwMode="auto">
            <a:xfrm>
              <a:off x="484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95" name="AutoShape 851"/>
            <p:cNvSpPr>
              <a:spLocks noChangeArrowheads="1"/>
            </p:cNvSpPr>
            <p:nvPr/>
          </p:nvSpPr>
          <p:spPr bwMode="auto">
            <a:xfrm>
              <a:off x="795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96" name="WordArt 852"/>
            <p:cNvSpPr>
              <a:spLocks noChangeArrowheads="1" noChangeShapeType="1" noTextEdit="1"/>
            </p:cNvSpPr>
            <p:nvPr/>
          </p:nvSpPr>
          <p:spPr bwMode="auto">
            <a:xfrm>
              <a:off x="936" y="3389"/>
              <a:ext cx="87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97" name="AutoShape 853"/>
            <p:cNvSpPr>
              <a:spLocks noChangeArrowheads="1"/>
            </p:cNvSpPr>
            <p:nvPr/>
          </p:nvSpPr>
          <p:spPr bwMode="auto">
            <a:xfrm>
              <a:off x="1192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98" name="WordArt 854"/>
            <p:cNvSpPr>
              <a:spLocks noChangeArrowheads="1" noChangeShapeType="1" noTextEdit="1"/>
            </p:cNvSpPr>
            <p:nvPr/>
          </p:nvSpPr>
          <p:spPr bwMode="auto">
            <a:xfrm>
              <a:off x="1277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99" name="AutoShape 855"/>
            <p:cNvSpPr>
              <a:spLocks noChangeArrowheads="1"/>
            </p:cNvSpPr>
            <p:nvPr/>
          </p:nvSpPr>
          <p:spPr bwMode="auto">
            <a:xfrm>
              <a:off x="1589" y="2967"/>
              <a:ext cx="368" cy="610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00" name="WordArt 856"/>
            <p:cNvSpPr>
              <a:spLocks noChangeArrowheads="1" noChangeShapeType="1" noTextEdit="1"/>
            </p:cNvSpPr>
            <p:nvPr/>
          </p:nvSpPr>
          <p:spPr bwMode="auto">
            <a:xfrm>
              <a:off x="1674" y="3125"/>
              <a:ext cx="204" cy="3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01" name="AutoShape 857"/>
            <p:cNvSpPr>
              <a:spLocks noChangeArrowheads="1"/>
            </p:cNvSpPr>
            <p:nvPr/>
          </p:nvSpPr>
          <p:spPr bwMode="auto">
            <a:xfrm>
              <a:off x="1589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02" name="WordArt 858"/>
            <p:cNvSpPr>
              <a:spLocks noChangeArrowheads="1" noChangeShapeType="1" noTextEdit="1"/>
            </p:cNvSpPr>
            <p:nvPr/>
          </p:nvSpPr>
          <p:spPr bwMode="auto">
            <a:xfrm>
              <a:off x="1674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03" name="AutoShape 859"/>
            <p:cNvSpPr>
              <a:spLocks noChangeArrowheads="1"/>
            </p:cNvSpPr>
            <p:nvPr/>
          </p:nvSpPr>
          <p:spPr bwMode="auto">
            <a:xfrm>
              <a:off x="1589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04" name="WordArt 860"/>
            <p:cNvSpPr>
              <a:spLocks noChangeArrowheads="1" noChangeShapeType="1" noTextEdit="1"/>
            </p:cNvSpPr>
            <p:nvPr/>
          </p:nvSpPr>
          <p:spPr bwMode="auto">
            <a:xfrm>
              <a:off x="1674" y="2777"/>
              <a:ext cx="204" cy="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05" name="AutoShape 861"/>
            <p:cNvSpPr>
              <a:spLocks noChangeArrowheads="1"/>
            </p:cNvSpPr>
            <p:nvPr/>
          </p:nvSpPr>
          <p:spPr bwMode="auto">
            <a:xfrm>
              <a:off x="1589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06" name="WordArt 862"/>
            <p:cNvSpPr>
              <a:spLocks noChangeArrowheads="1" noChangeShapeType="1" noTextEdit="1"/>
            </p:cNvSpPr>
            <p:nvPr/>
          </p:nvSpPr>
          <p:spPr bwMode="auto">
            <a:xfrm>
              <a:off x="1674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07" name="AutoShape 863"/>
            <p:cNvSpPr>
              <a:spLocks noChangeArrowheads="1"/>
            </p:cNvSpPr>
            <p:nvPr/>
          </p:nvSpPr>
          <p:spPr bwMode="auto">
            <a:xfrm>
              <a:off x="399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08" name="WordArt 864"/>
            <p:cNvSpPr>
              <a:spLocks noChangeArrowheads="1" noChangeShapeType="1" noTextEdit="1"/>
            </p:cNvSpPr>
            <p:nvPr/>
          </p:nvSpPr>
          <p:spPr bwMode="auto">
            <a:xfrm>
              <a:off x="484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09" name="AutoShape 865"/>
            <p:cNvSpPr>
              <a:spLocks noChangeArrowheads="1"/>
            </p:cNvSpPr>
            <p:nvPr/>
          </p:nvSpPr>
          <p:spPr bwMode="auto">
            <a:xfrm>
              <a:off x="795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10" name="WordArt 866"/>
            <p:cNvSpPr>
              <a:spLocks noChangeArrowheads="1" noChangeShapeType="1" noTextEdit="1"/>
            </p:cNvSpPr>
            <p:nvPr/>
          </p:nvSpPr>
          <p:spPr bwMode="auto">
            <a:xfrm>
              <a:off x="880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11" name="AutoShape 867"/>
            <p:cNvSpPr>
              <a:spLocks noChangeArrowheads="1"/>
            </p:cNvSpPr>
            <p:nvPr/>
          </p:nvSpPr>
          <p:spPr bwMode="auto">
            <a:xfrm>
              <a:off x="1192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12" name="WordArt 868"/>
            <p:cNvSpPr>
              <a:spLocks noChangeArrowheads="1" noChangeShapeType="1" noTextEdit="1"/>
            </p:cNvSpPr>
            <p:nvPr/>
          </p:nvSpPr>
          <p:spPr bwMode="auto">
            <a:xfrm>
              <a:off x="1277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32613" name="Group 869"/>
            <p:cNvGrpSpPr>
              <a:grpSpLocks/>
            </p:cNvGrpSpPr>
            <p:nvPr/>
          </p:nvGrpSpPr>
          <p:grpSpPr bwMode="auto">
            <a:xfrm>
              <a:off x="399" y="1508"/>
              <a:ext cx="1559" cy="409"/>
              <a:chOff x="2063" y="763"/>
              <a:chExt cx="682" cy="179"/>
            </a:xfrm>
          </p:grpSpPr>
          <p:sp>
            <p:nvSpPr>
              <p:cNvPr id="32614" name="Rectangle 870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615" name="Rectangle 871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616" name="Group 872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32617" name="Group 873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18" name="Freeform 87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19" name="Freeform 87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0" name="Freeform 87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1" name="Freeform 87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2" name="Freeform 87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3" name="Freeform 87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4" name="Freeform 88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25" name="Group 881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26" name="Freeform 88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7" name="Freeform 88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8" name="Freeform 88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9" name="Freeform 88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0" name="Freeform 88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1" name="Freeform 88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2" name="Freeform 88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33" name="Group 889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34" name="Freeform 89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5" name="Freeform 89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6" name="Freeform 89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7" name="Freeform 89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8" name="Freeform 89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9" name="Freeform 89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0" name="Freeform 89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41" name="Group 897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42" name="Freeform 89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3" name="Freeform 89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4" name="Freeform 90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5" name="Freeform 90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6" name="Freeform 90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7" name="Freeform 90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8" name="Freeform 90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49" name="Group 905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50" name="Freeform 90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1" name="Freeform 90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2" name="Freeform 90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3" name="Freeform 90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4" name="Freeform 91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5" name="Freeform 91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6" name="Freeform 91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57" name="Group 913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58" name="Freeform 91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9" name="Freeform 91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0" name="Freeform 91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1" name="Freeform 91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2" name="Freeform 91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3" name="Freeform 91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4" name="Freeform 92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65" name="Group 921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66" name="Freeform 9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7" name="Freeform 9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8" name="Freeform 9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9" name="Freeform 9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0" name="Freeform 9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1" name="Freeform 9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2" name="Freeform 9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73" name="Group 929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74" name="Freeform 9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5" name="Freeform 9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6" name="Freeform 9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7" name="Freeform 9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8" name="Freeform 9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9" name="Freeform 9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80" name="Freeform 9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5272" name="Group 1480"/>
          <p:cNvGrpSpPr>
            <a:grpSpLocks/>
          </p:cNvGrpSpPr>
          <p:nvPr/>
        </p:nvGrpSpPr>
        <p:grpSpPr bwMode="auto">
          <a:xfrm>
            <a:off x="6302453" y="854550"/>
            <a:ext cx="1131536" cy="1554642"/>
            <a:chOff x="3772" y="261"/>
            <a:chExt cx="928" cy="1275"/>
          </a:xfrm>
        </p:grpSpPr>
        <p:sp>
          <p:nvSpPr>
            <p:cNvPr id="34838" name="AutoShape 1046"/>
            <p:cNvSpPr>
              <a:spLocks noChangeArrowheads="1"/>
            </p:cNvSpPr>
            <p:nvPr/>
          </p:nvSpPr>
          <p:spPr bwMode="auto">
            <a:xfrm>
              <a:off x="3772" y="261"/>
              <a:ext cx="928" cy="1275"/>
            </a:xfrm>
            <a:prstGeom prst="roundRect">
              <a:avLst>
                <a:gd name="adj" fmla="val 5083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39" name="AutoShape 1047"/>
            <p:cNvSpPr>
              <a:spLocks noChangeArrowheads="1"/>
            </p:cNvSpPr>
            <p:nvPr/>
          </p:nvSpPr>
          <p:spPr bwMode="auto">
            <a:xfrm>
              <a:off x="3804" y="798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40" name="WordArt 1048"/>
            <p:cNvSpPr>
              <a:spLocks noChangeArrowheads="1" noChangeShapeType="1" noTextEdit="1"/>
            </p:cNvSpPr>
            <p:nvPr/>
          </p:nvSpPr>
          <p:spPr bwMode="auto">
            <a:xfrm>
              <a:off x="3851" y="824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41" name="AutoShape 1049"/>
            <p:cNvSpPr>
              <a:spLocks noChangeArrowheads="1"/>
            </p:cNvSpPr>
            <p:nvPr/>
          </p:nvSpPr>
          <p:spPr bwMode="auto">
            <a:xfrm>
              <a:off x="4023" y="798"/>
              <a:ext cx="205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42" name="WordArt 1050"/>
            <p:cNvSpPr>
              <a:spLocks noChangeArrowheads="1" noChangeShapeType="1" noTextEdit="1"/>
            </p:cNvSpPr>
            <p:nvPr/>
          </p:nvSpPr>
          <p:spPr bwMode="auto">
            <a:xfrm>
              <a:off x="4071" y="824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43" name="AutoShape 1051"/>
            <p:cNvSpPr>
              <a:spLocks noChangeArrowheads="1"/>
            </p:cNvSpPr>
            <p:nvPr/>
          </p:nvSpPr>
          <p:spPr bwMode="auto">
            <a:xfrm>
              <a:off x="4244" y="798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44" name="WordArt 1052"/>
            <p:cNvSpPr>
              <a:spLocks noChangeArrowheads="1" noChangeShapeType="1" noTextEdit="1"/>
            </p:cNvSpPr>
            <p:nvPr/>
          </p:nvSpPr>
          <p:spPr bwMode="auto">
            <a:xfrm>
              <a:off x="4291" y="824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45" name="AutoShape 1053"/>
            <p:cNvSpPr>
              <a:spLocks noChangeArrowheads="1"/>
            </p:cNvSpPr>
            <p:nvPr/>
          </p:nvSpPr>
          <p:spPr bwMode="auto">
            <a:xfrm>
              <a:off x="3804" y="974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46" name="WordArt 1054"/>
            <p:cNvSpPr>
              <a:spLocks noChangeArrowheads="1" noChangeShapeType="1" noTextEdit="1"/>
            </p:cNvSpPr>
            <p:nvPr/>
          </p:nvSpPr>
          <p:spPr bwMode="auto">
            <a:xfrm>
              <a:off x="3851" y="999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47" name="AutoShape 1055"/>
            <p:cNvSpPr>
              <a:spLocks noChangeArrowheads="1"/>
            </p:cNvSpPr>
            <p:nvPr/>
          </p:nvSpPr>
          <p:spPr bwMode="auto">
            <a:xfrm>
              <a:off x="4023" y="974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48" name="WordArt 1056"/>
            <p:cNvSpPr>
              <a:spLocks noChangeArrowheads="1" noChangeShapeType="1" noTextEdit="1"/>
            </p:cNvSpPr>
            <p:nvPr/>
          </p:nvSpPr>
          <p:spPr bwMode="auto">
            <a:xfrm>
              <a:off x="4071" y="999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49" name="AutoShape 1057"/>
            <p:cNvSpPr>
              <a:spLocks noChangeArrowheads="1"/>
            </p:cNvSpPr>
            <p:nvPr/>
          </p:nvSpPr>
          <p:spPr bwMode="auto">
            <a:xfrm>
              <a:off x="4244" y="974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50" name="WordArt 1058"/>
            <p:cNvSpPr>
              <a:spLocks noChangeArrowheads="1" noChangeShapeType="1" noTextEdit="1"/>
            </p:cNvSpPr>
            <p:nvPr/>
          </p:nvSpPr>
          <p:spPr bwMode="auto">
            <a:xfrm>
              <a:off x="4291" y="999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51" name="AutoShape 1059"/>
            <p:cNvSpPr>
              <a:spLocks noChangeArrowheads="1"/>
            </p:cNvSpPr>
            <p:nvPr/>
          </p:nvSpPr>
          <p:spPr bwMode="auto">
            <a:xfrm>
              <a:off x="3804" y="1150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52" name="WordArt 1060"/>
            <p:cNvSpPr>
              <a:spLocks noChangeArrowheads="1" noChangeShapeType="1" noTextEdit="1"/>
            </p:cNvSpPr>
            <p:nvPr/>
          </p:nvSpPr>
          <p:spPr bwMode="auto">
            <a:xfrm>
              <a:off x="3851" y="1175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53" name="AutoShape 1061"/>
            <p:cNvSpPr>
              <a:spLocks noChangeArrowheads="1"/>
            </p:cNvSpPr>
            <p:nvPr/>
          </p:nvSpPr>
          <p:spPr bwMode="auto">
            <a:xfrm>
              <a:off x="4023" y="1150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54" name="WordArt 1062"/>
            <p:cNvSpPr>
              <a:spLocks noChangeArrowheads="1" noChangeShapeType="1" noTextEdit="1"/>
            </p:cNvSpPr>
            <p:nvPr/>
          </p:nvSpPr>
          <p:spPr bwMode="auto">
            <a:xfrm>
              <a:off x="4071" y="1175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55" name="AutoShape 1063"/>
            <p:cNvSpPr>
              <a:spLocks noChangeArrowheads="1"/>
            </p:cNvSpPr>
            <p:nvPr/>
          </p:nvSpPr>
          <p:spPr bwMode="auto">
            <a:xfrm>
              <a:off x="4244" y="1150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56" name="WordArt 1064"/>
            <p:cNvSpPr>
              <a:spLocks noChangeArrowheads="1" noChangeShapeType="1" noTextEdit="1"/>
            </p:cNvSpPr>
            <p:nvPr/>
          </p:nvSpPr>
          <p:spPr bwMode="auto">
            <a:xfrm>
              <a:off x="4291" y="1175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57" name="AutoShape 1065"/>
            <p:cNvSpPr>
              <a:spLocks noChangeArrowheads="1"/>
            </p:cNvSpPr>
            <p:nvPr/>
          </p:nvSpPr>
          <p:spPr bwMode="auto">
            <a:xfrm>
              <a:off x="3804" y="1326"/>
              <a:ext cx="204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58" name="WordArt 1066"/>
            <p:cNvSpPr>
              <a:spLocks noChangeArrowheads="1" noChangeShapeType="1" noTextEdit="1"/>
            </p:cNvSpPr>
            <p:nvPr/>
          </p:nvSpPr>
          <p:spPr bwMode="auto">
            <a:xfrm>
              <a:off x="3851" y="1351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59" name="AutoShape 1067"/>
            <p:cNvSpPr>
              <a:spLocks noChangeArrowheads="1"/>
            </p:cNvSpPr>
            <p:nvPr/>
          </p:nvSpPr>
          <p:spPr bwMode="auto">
            <a:xfrm>
              <a:off x="4023" y="1326"/>
              <a:ext cx="205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60" name="WordArt 1068"/>
            <p:cNvSpPr>
              <a:spLocks noChangeArrowheads="1" noChangeShapeType="1" noTextEdit="1"/>
            </p:cNvSpPr>
            <p:nvPr/>
          </p:nvSpPr>
          <p:spPr bwMode="auto">
            <a:xfrm>
              <a:off x="4102" y="1384"/>
              <a:ext cx="48" cy="4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61" name="AutoShape 1069"/>
            <p:cNvSpPr>
              <a:spLocks noChangeArrowheads="1"/>
            </p:cNvSpPr>
            <p:nvPr/>
          </p:nvSpPr>
          <p:spPr bwMode="auto">
            <a:xfrm>
              <a:off x="4244" y="1326"/>
              <a:ext cx="204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62" name="WordArt 1070"/>
            <p:cNvSpPr>
              <a:spLocks noChangeArrowheads="1" noChangeShapeType="1" noTextEdit="1"/>
            </p:cNvSpPr>
            <p:nvPr/>
          </p:nvSpPr>
          <p:spPr bwMode="auto">
            <a:xfrm>
              <a:off x="4291" y="1351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63" name="AutoShape 1071"/>
            <p:cNvSpPr>
              <a:spLocks noChangeArrowheads="1"/>
            </p:cNvSpPr>
            <p:nvPr/>
          </p:nvSpPr>
          <p:spPr bwMode="auto">
            <a:xfrm>
              <a:off x="4464" y="1150"/>
              <a:ext cx="204" cy="338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64" name="WordArt 1072"/>
            <p:cNvSpPr>
              <a:spLocks noChangeArrowheads="1" noChangeShapeType="1" noTextEdit="1"/>
            </p:cNvSpPr>
            <p:nvPr/>
          </p:nvSpPr>
          <p:spPr bwMode="auto">
            <a:xfrm>
              <a:off x="4511" y="1237"/>
              <a:ext cx="114" cy="17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65" name="AutoShape 1073"/>
            <p:cNvSpPr>
              <a:spLocks noChangeArrowheads="1"/>
            </p:cNvSpPr>
            <p:nvPr/>
          </p:nvSpPr>
          <p:spPr bwMode="auto">
            <a:xfrm>
              <a:off x="4464" y="798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66" name="WordArt 1074"/>
            <p:cNvSpPr>
              <a:spLocks noChangeArrowheads="1" noChangeShapeType="1" noTextEdit="1"/>
            </p:cNvSpPr>
            <p:nvPr/>
          </p:nvSpPr>
          <p:spPr bwMode="auto">
            <a:xfrm>
              <a:off x="4511" y="824"/>
              <a:ext cx="114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67" name="AutoShape 1075"/>
            <p:cNvSpPr>
              <a:spLocks noChangeArrowheads="1"/>
            </p:cNvSpPr>
            <p:nvPr/>
          </p:nvSpPr>
          <p:spPr bwMode="auto">
            <a:xfrm>
              <a:off x="4464" y="974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68" name="WordArt 1076"/>
            <p:cNvSpPr>
              <a:spLocks noChangeArrowheads="1" noChangeShapeType="1" noTextEdit="1"/>
            </p:cNvSpPr>
            <p:nvPr/>
          </p:nvSpPr>
          <p:spPr bwMode="auto">
            <a:xfrm>
              <a:off x="4511" y="1044"/>
              <a:ext cx="114" cy="1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69" name="AutoShape 1077"/>
            <p:cNvSpPr>
              <a:spLocks noChangeArrowheads="1"/>
            </p:cNvSpPr>
            <p:nvPr/>
          </p:nvSpPr>
          <p:spPr bwMode="auto">
            <a:xfrm>
              <a:off x="4464" y="623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0" name="WordArt 1078"/>
            <p:cNvSpPr>
              <a:spLocks noChangeArrowheads="1" noChangeShapeType="1" noTextEdit="1"/>
            </p:cNvSpPr>
            <p:nvPr/>
          </p:nvSpPr>
          <p:spPr bwMode="auto">
            <a:xfrm>
              <a:off x="4511" y="648"/>
              <a:ext cx="114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71" name="AutoShape 1079"/>
            <p:cNvSpPr>
              <a:spLocks noChangeArrowheads="1"/>
            </p:cNvSpPr>
            <p:nvPr/>
          </p:nvSpPr>
          <p:spPr bwMode="auto">
            <a:xfrm>
              <a:off x="3804" y="623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2" name="WordArt 1080"/>
            <p:cNvSpPr>
              <a:spLocks noChangeArrowheads="1" noChangeShapeType="1" noTextEdit="1"/>
            </p:cNvSpPr>
            <p:nvPr/>
          </p:nvSpPr>
          <p:spPr bwMode="auto">
            <a:xfrm>
              <a:off x="3851" y="648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73" name="AutoShape 1081"/>
            <p:cNvSpPr>
              <a:spLocks noChangeArrowheads="1"/>
            </p:cNvSpPr>
            <p:nvPr/>
          </p:nvSpPr>
          <p:spPr bwMode="auto">
            <a:xfrm>
              <a:off x="4023" y="623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4" name="WordArt 1082"/>
            <p:cNvSpPr>
              <a:spLocks noChangeArrowheads="1" noChangeShapeType="1" noTextEdit="1"/>
            </p:cNvSpPr>
            <p:nvPr/>
          </p:nvSpPr>
          <p:spPr bwMode="auto">
            <a:xfrm>
              <a:off x="4071" y="648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75" name="AutoShape 1083"/>
            <p:cNvSpPr>
              <a:spLocks noChangeArrowheads="1"/>
            </p:cNvSpPr>
            <p:nvPr/>
          </p:nvSpPr>
          <p:spPr bwMode="auto">
            <a:xfrm>
              <a:off x="4244" y="623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6" name="WordArt 1084"/>
            <p:cNvSpPr>
              <a:spLocks noChangeArrowheads="1" noChangeShapeType="1" noTextEdit="1"/>
            </p:cNvSpPr>
            <p:nvPr/>
          </p:nvSpPr>
          <p:spPr bwMode="auto">
            <a:xfrm>
              <a:off x="4291" y="648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34877" name="Group 1085"/>
            <p:cNvGrpSpPr>
              <a:grpSpLocks/>
            </p:cNvGrpSpPr>
            <p:nvPr/>
          </p:nvGrpSpPr>
          <p:grpSpPr bwMode="auto">
            <a:xfrm>
              <a:off x="3804" y="340"/>
              <a:ext cx="865" cy="227"/>
              <a:chOff x="2063" y="763"/>
              <a:chExt cx="682" cy="179"/>
            </a:xfrm>
          </p:grpSpPr>
          <p:sp>
            <p:nvSpPr>
              <p:cNvPr id="34878" name="Rectangle 1086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79" name="Rectangle 1087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880" name="Group 1088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34881" name="Group 1089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882" name="Freeform 109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3" name="Freeform 109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4" name="Freeform 109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5" name="Freeform 109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6" name="Freeform 109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7" name="Freeform 109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8" name="Freeform 109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889" name="Group 1097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890" name="Freeform 109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1" name="Freeform 109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2" name="Freeform 110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3" name="Freeform 110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4" name="Freeform 110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5" name="Freeform 110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6" name="Freeform 110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897" name="Group 1105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898" name="Freeform 110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9" name="Freeform 110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0" name="Freeform 110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1" name="Freeform 110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2" name="Freeform 111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3" name="Freeform 111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4" name="Freeform 111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05" name="Group 1113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906" name="Freeform 111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7" name="Freeform 111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8" name="Freeform 111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9" name="Freeform 111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0" name="Freeform 111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1" name="Freeform 111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2" name="Freeform 112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13" name="Group 1121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914" name="Freeform 11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5" name="Freeform 11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6" name="Freeform 11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7" name="Freeform 11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8" name="Freeform 11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9" name="Freeform 11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0" name="Freeform 11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21" name="Group 1129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922" name="Freeform 11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3" name="Freeform 11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4" name="Freeform 11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5" name="Freeform 11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6" name="Freeform 11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7" name="Freeform 11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8" name="Freeform 11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29" name="Group 1137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930" name="Freeform 113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1" name="Freeform 113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2" name="Freeform 114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3" name="Freeform 114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4" name="Freeform 114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5" name="Freeform 114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6" name="Freeform 114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37" name="Group 1145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938" name="Freeform 114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9" name="Freeform 114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40" name="Freeform 114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41" name="Freeform 114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42" name="Freeform 115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43" name="Freeform 115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44" name="Freeform 115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5271" name="Group 1479"/>
          <p:cNvGrpSpPr>
            <a:grpSpLocks/>
          </p:cNvGrpSpPr>
          <p:nvPr/>
        </p:nvGrpSpPr>
        <p:grpSpPr bwMode="auto">
          <a:xfrm>
            <a:off x="8161468" y="854549"/>
            <a:ext cx="1131536" cy="1554643"/>
            <a:chOff x="4906" y="204"/>
            <a:chExt cx="928" cy="1275"/>
          </a:xfrm>
        </p:grpSpPr>
        <p:sp>
          <p:nvSpPr>
            <p:cNvPr id="35054" name="AutoShape 1262"/>
            <p:cNvSpPr>
              <a:spLocks noChangeArrowheads="1"/>
            </p:cNvSpPr>
            <p:nvPr/>
          </p:nvSpPr>
          <p:spPr bwMode="auto">
            <a:xfrm>
              <a:off x="4906" y="204"/>
              <a:ext cx="928" cy="1275"/>
            </a:xfrm>
            <a:prstGeom prst="roundRect">
              <a:avLst>
                <a:gd name="adj" fmla="val 5083"/>
              </a:avLst>
            </a:prstGeom>
            <a:solidFill>
              <a:srgbClr val="FF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55" name="AutoShape 1263"/>
            <p:cNvSpPr>
              <a:spLocks noChangeArrowheads="1"/>
            </p:cNvSpPr>
            <p:nvPr/>
          </p:nvSpPr>
          <p:spPr bwMode="auto">
            <a:xfrm>
              <a:off x="4938" y="741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56" name="WordArt 1264"/>
            <p:cNvSpPr>
              <a:spLocks noChangeArrowheads="1" noChangeShapeType="1" noTextEdit="1"/>
            </p:cNvSpPr>
            <p:nvPr/>
          </p:nvSpPr>
          <p:spPr bwMode="auto">
            <a:xfrm>
              <a:off x="4985" y="767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57" name="AutoShape 1265"/>
            <p:cNvSpPr>
              <a:spLocks noChangeArrowheads="1"/>
            </p:cNvSpPr>
            <p:nvPr/>
          </p:nvSpPr>
          <p:spPr bwMode="auto">
            <a:xfrm>
              <a:off x="5157" y="741"/>
              <a:ext cx="205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58" name="WordArt 1266"/>
            <p:cNvSpPr>
              <a:spLocks noChangeArrowheads="1" noChangeShapeType="1" noTextEdit="1"/>
            </p:cNvSpPr>
            <p:nvPr/>
          </p:nvSpPr>
          <p:spPr bwMode="auto">
            <a:xfrm>
              <a:off x="5205" y="767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59" name="AutoShape 1267"/>
            <p:cNvSpPr>
              <a:spLocks noChangeArrowheads="1"/>
            </p:cNvSpPr>
            <p:nvPr/>
          </p:nvSpPr>
          <p:spPr bwMode="auto">
            <a:xfrm>
              <a:off x="5378" y="741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0" name="WordArt 1268"/>
            <p:cNvSpPr>
              <a:spLocks noChangeArrowheads="1" noChangeShapeType="1" noTextEdit="1"/>
            </p:cNvSpPr>
            <p:nvPr/>
          </p:nvSpPr>
          <p:spPr bwMode="auto">
            <a:xfrm>
              <a:off x="5425" y="767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61" name="AutoShape 1269"/>
            <p:cNvSpPr>
              <a:spLocks noChangeArrowheads="1"/>
            </p:cNvSpPr>
            <p:nvPr/>
          </p:nvSpPr>
          <p:spPr bwMode="auto">
            <a:xfrm>
              <a:off x="4938" y="917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2" name="WordArt 1270"/>
            <p:cNvSpPr>
              <a:spLocks noChangeArrowheads="1" noChangeShapeType="1" noTextEdit="1"/>
            </p:cNvSpPr>
            <p:nvPr/>
          </p:nvSpPr>
          <p:spPr bwMode="auto">
            <a:xfrm>
              <a:off x="4985" y="942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63" name="AutoShape 1271"/>
            <p:cNvSpPr>
              <a:spLocks noChangeArrowheads="1"/>
            </p:cNvSpPr>
            <p:nvPr/>
          </p:nvSpPr>
          <p:spPr bwMode="auto">
            <a:xfrm>
              <a:off x="5157" y="917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4" name="WordArt 1272"/>
            <p:cNvSpPr>
              <a:spLocks noChangeArrowheads="1" noChangeShapeType="1" noTextEdit="1"/>
            </p:cNvSpPr>
            <p:nvPr/>
          </p:nvSpPr>
          <p:spPr bwMode="auto">
            <a:xfrm>
              <a:off x="5205" y="942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65" name="AutoShape 1273"/>
            <p:cNvSpPr>
              <a:spLocks noChangeArrowheads="1"/>
            </p:cNvSpPr>
            <p:nvPr/>
          </p:nvSpPr>
          <p:spPr bwMode="auto">
            <a:xfrm>
              <a:off x="5378" y="917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6" name="WordArt 1274"/>
            <p:cNvSpPr>
              <a:spLocks noChangeArrowheads="1" noChangeShapeType="1" noTextEdit="1"/>
            </p:cNvSpPr>
            <p:nvPr/>
          </p:nvSpPr>
          <p:spPr bwMode="auto">
            <a:xfrm>
              <a:off x="5425" y="942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67" name="AutoShape 1275"/>
            <p:cNvSpPr>
              <a:spLocks noChangeArrowheads="1"/>
            </p:cNvSpPr>
            <p:nvPr/>
          </p:nvSpPr>
          <p:spPr bwMode="auto">
            <a:xfrm>
              <a:off x="4938" y="1093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8" name="WordArt 1276"/>
            <p:cNvSpPr>
              <a:spLocks noChangeArrowheads="1" noChangeShapeType="1" noTextEdit="1"/>
            </p:cNvSpPr>
            <p:nvPr/>
          </p:nvSpPr>
          <p:spPr bwMode="auto">
            <a:xfrm>
              <a:off x="4985" y="1118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69" name="AutoShape 1277"/>
            <p:cNvSpPr>
              <a:spLocks noChangeArrowheads="1"/>
            </p:cNvSpPr>
            <p:nvPr/>
          </p:nvSpPr>
          <p:spPr bwMode="auto">
            <a:xfrm>
              <a:off x="5157" y="1093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0" name="WordArt 1278"/>
            <p:cNvSpPr>
              <a:spLocks noChangeArrowheads="1" noChangeShapeType="1" noTextEdit="1"/>
            </p:cNvSpPr>
            <p:nvPr/>
          </p:nvSpPr>
          <p:spPr bwMode="auto">
            <a:xfrm>
              <a:off x="5205" y="1118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71" name="AutoShape 1279"/>
            <p:cNvSpPr>
              <a:spLocks noChangeArrowheads="1"/>
            </p:cNvSpPr>
            <p:nvPr/>
          </p:nvSpPr>
          <p:spPr bwMode="auto">
            <a:xfrm>
              <a:off x="5378" y="1093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2" name="WordArt 1280"/>
            <p:cNvSpPr>
              <a:spLocks noChangeArrowheads="1" noChangeShapeType="1" noTextEdit="1"/>
            </p:cNvSpPr>
            <p:nvPr/>
          </p:nvSpPr>
          <p:spPr bwMode="auto">
            <a:xfrm>
              <a:off x="5425" y="1118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73" name="AutoShape 1281"/>
            <p:cNvSpPr>
              <a:spLocks noChangeArrowheads="1"/>
            </p:cNvSpPr>
            <p:nvPr/>
          </p:nvSpPr>
          <p:spPr bwMode="auto">
            <a:xfrm>
              <a:off x="4938" y="1269"/>
              <a:ext cx="204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4" name="WordArt 1282"/>
            <p:cNvSpPr>
              <a:spLocks noChangeArrowheads="1" noChangeShapeType="1" noTextEdit="1"/>
            </p:cNvSpPr>
            <p:nvPr/>
          </p:nvSpPr>
          <p:spPr bwMode="auto">
            <a:xfrm>
              <a:off x="4985" y="1294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75" name="AutoShape 1283"/>
            <p:cNvSpPr>
              <a:spLocks noChangeArrowheads="1"/>
            </p:cNvSpPr>
            <p:nvPr/>
          </p:nvSpPr>
          <p:spPr bwMode="auto">
            <a:xfrm>
              <a:off x="5157" y="1269"/>
              <a:ext cx="205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6" name="WordArt 1284"/>
            <p:cNvSpPr>
              <a:spLocks noChangeArrowheads="1" noChangeShapeType="1" noTextEdit="1"/>
            </p:cNvSpPr>
            <p:nvPr/>
          </p:nvSpPr>
          <p:spPr bwMode="auto">
            <a:xfrm>
              <a:off x="5236" y="1327"/>
              <a:ext cx="48" cy="4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77" name="AutoShape 1285"/>
            <p:cNvSpPr>
              <a:spLocks noChangeArrowheads="1"/>
            </p:cNvSpPr>
            <p:nvPr/>
          </p:nvSpPr>
          <p:spPr bwMode="auto">
            <a:xfrm>
              <a:off x="5378" y="1269"/>
              <a:ext cx="204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8" name="WordArt 1286"/>
            <p:cNvSpPr>
              <a:spLocks noChangeArrowheads="1" noChangeShapeType="1" noTextEdit="1"/>
            </p:cNvSpPr>
            <p:nvPr/>
          </p:nvSpPr>
          <p:spPr bwMode="auto">
            <a:xfrm>
              <a:off x="5425" y="1294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79" name="AutoShape 1287"/>
            <p:cNvSpPr>
              <a:spLocks noChangeArrowheads="1"/>
            </p:cNvSpPr>
            <p:nvPr/>
          </p:nvSpPr>
          <p:spPr bwMode="auto">
            <a:xfrm>
              <a:off x="5598" y="1093"/>
              <a:ext cx="204" cy="338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80" name="WordArt 1288"/>
            <p:cNvSpPr>
              <a:spLocks noChangeArrowheads="1" noChangeShapeType="1" noTextEdit="1"/>
            </p:cNvSpPr>
            <p:nvPr/>
          </p:nvSpPr>
          <p:spPr bwMode="auto">
            <a:xfrm>
              <a:off x="5645" y="1180"/>
              <a:ext cx="114" cy="17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81" name="AutoShape 1289"/>
            <p:cNvSpPr>
              <a:spLocks noChangeArrowheads="1"/>
            </p:cNvSpPr>
            <p:nvPr/>
          </p:nvSpPr>
          <p:spPr bwMode="auto">
            <a:xfrm>
              <a:off x="5598" y="741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82" name="WordArt 1290"/>
            <p:cNvSpPr>
              <a:spLocks noChangeArrowheads="1" noChangeShapeType="1" noTextEdit="1"/>
            </p:cNvSpPr>
            <p:nvPr/>
          </p:nvSpPr>
          <p:spPr bwMode="auto">
            <a:xfrm>
              <a:off x="5645" y="767"/>
              <a:ext cx="114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83" name="AutoShape 1291"/>
            <p:cNvSpPr>
              <a:spLocks noChangeArrowheads="1"/>
            </p:cNvSpPr>
            <p:nvPr/>
          </p:nvSpPr>
          <p:spPr bwMode="auto">
            <a:xfrm>
              <a:off x="5598" y="917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84" name="WordArt 1292"/>
            <p:cNvSpPr>
              <a:spLocks noChangeArrowheads="1" noChangeShapeType="1" noTextEdit="1"/>
            </p:cNvSpPr>
            <p:nvPr/>
          </p:nvSpPr>
          <p:spPr bwMode="auto">
            <a:xfrm>
              <a:off x="5645" y="987"/>
              <a:ext cx="114" cy="1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85" name="AutoShape 1293"/>
            <p:cNvSpPr>
              <a:spLocks noChangeArrowheads="1"/>
            </p:cNvSpPr>
            <p:nvPr/>
          </p:nvSpPr>
          <p:spPr bwMode="auto">
            <a:xfrm>
              <a:off x="5598" y="566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86" name="WordArt 1294"/>
            <p:cNvSpPr>
              <a:spLocks noChangeArrowheads="1" noChangeShapeType="1" noTextEdit="1"/>
            </p:cNvSpPr>
            <p:nvPr/>
          </p:nvSpPr>
          <p:spPr bwMode="auto">
            <a:xfrm>
              <a:off x="5645" y="591"/>
              <a:ext cx="114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87" name="AutoShape 1295"/>
            <p:cNvSpPr>
              <a:spLocks noChangeArrowheads="1"/>
            </p:cNvSpPr>
            <p:nvPr/>
          </p:nvSpPr>
          <p:spPr bwMode="auto">
            <a:xfrm>
              <a:off x="4938" y="566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88" name="WordArt 1296"/>
            <p:cNvSpPr>
              <a:spLocks noChangeArrowheads="1" noChangeShapeType="1" noTextEdit="1"/>
            </p:cNvSpPr>
            <p:nvPr/>
          </p:nvSpPr>
          <p:spPr bwMode="auto">
            <a:xfrm>
              <a:off x="4985" y="591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89" name="AutoShape 1297"/>
            <p:cNvSpPr>
              <a:spLocks noChangeArrowheads="1"/>
            </p:cNvSpPr>
            <p:nvPr/>
          </p:nvSpPr>
          <p:spPr bwMode="auto">
            <a:xfrm>
              <a:off x="5157" y="566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90" name="WordArt 1298"/>
            <p:cNvSpPr>
              <a:spLocks noChangeArrowheads="1" noChangeShapeType="1" noTextEdit="1"/>
            </p:cNvSpPr>
            <p:nvPr/>
          </p:nvSpPr>
          <p:spPr bwMode="auto">
            <a:xfrm>
              <a:off x="5205" y="591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91" name="AutoShape 1299"/>
            <p:cNvSpPr>
              <a:spLocks noChangeArrowheads="1"/>
            </p:cNvSpPr>
            <p:nvPr/>
          </p:nvSpPr>
          <p:spPr bwMode="auto">
            <a:xfrm>
              <a:off x="5378" y="566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92" name="WordArt 1300"/>
            <p:cNvSpPr>
              <a:spLocks noChangeArrowheads="1" noChangeShapeType="1" noTextEdit="1"/>
            </p:cNvSpPr>
            <p:nvPr/>
          </p:nvSpPr>
          <p:spPr bwMode="auto">
            <a:xfrm>
              <a:off x="5425" y="591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35093" name="Group 1301"/>
            <p:cNvGrpSpPr>
              <a:grpSpLocks/>
            </p:cNvGrpSpPr>
            <p:nvPr/>
          </p:nvGrpSpPr>
          <p:grpSpPr bwMode="auto">
            <a:xfrm>
              <a:off x="4938" y="283"/>
              <a:ext cx="865" cy="227"/>
              <a:chOff x="2063" y="763"/>
              <a:chExt cx="682" cy="179"/>
            </a:xfrm>
          </p:grpSpPr>
          <p:sp>
            <p:nvSpPr>
              <p:cNvPr id="35094" name="Rectangle 1302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95" name="Rectangle 1303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5096" name="Group 1304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35097" name="Group 1305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098" name="Freeform 130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099" name="Freeform 130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0" name="Freeform 130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1" name="Freeform 130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2" name="Freeform 131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3" name="Freeform 131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4" name="Freeform 131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05" name="Group 1313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06" name="Freeform 131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7" name="Freeform 131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8" name="Freeform 131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9" name="Freeform 131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0" name="Freeform 131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1" name="Freeform 131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2" name="Freeform 132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13" name="Group 1321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14" name="Freeform 13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5" name="Freeform 13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6" name="Freeform 13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7" name="Freeform 13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8" name="Freeform 13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9" name="Freeform 13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0" name="Freeform 13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21" name="Group 1329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22" name="Freeform 13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3" name="Freeform 13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4" name="Freeform 13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5" name="Freeform 13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6" name="Freeform 13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7" name="Freeform 13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8" name="Freeform 13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29" name="Group 1337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30" name="Freeform 133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1" name="Freeform 133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2" name="Freeform 134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3" name="Freeform 134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4" name="Freeform 134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5" name="Freeform 134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6" name="Freeform 134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37" name="Group 1345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38" name="Freeform 134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9" name="Freeform 134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0" name="Freeform 134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1" name="Freeform 134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2" name="Freeform 135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3" name="Freeform 135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4" name="Freeform 135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45" name="Group 1353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46" name="Freeform 135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7" name="Freeform 135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8" name="Freeform 135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9" name="Freeform 135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0" name="Freeform 135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1" name="Freeform 135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2" name="Freeform 136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53" name="Group 1361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54" name="Freeform 136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5" name="Freeform 136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6" name="Freeform 136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7" name="Freeform 136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8" name="Freeform 136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9" name="Freeform 136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60" name="Freeform 136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080" name="Group 108"/>
          <p:cNvGrpSpPr>
            <a:grpSpLocks/>
          </p:cNvGrpSpPr>
          <p:nvPr/>
        </p:nvGrpSpPr>
        <p:grpSpPr bwMode="auto">
          <a:xfrm>
            <a:off x="608450" y="2788185"/>
            <a:ext cx="1187450" cy="1574800"/>
            <a:chOff x="1703" y="204"/>
            <a:chExt cx="1304" cy="1729"/>
          </a:xfrm>
        </p:grpSpPr>
        <p:sp>
          <p:nvSpPr>
            <p:cNvPr id="1081" name="AutoShape 109"/>
            <p:cNvSpPr>
              <a:spLocks noChangeArrowheads="1"/>
            </p:cNvSpPr>
            <p:nvPr/>
          </p:nvSpPr>
          <p:spPr bwMode="auto">
            <a:xfrm>
              <a:off x="1703" y="204"/>
              <a:ext cx="1304" cy="1729"/>
            </a:xfrm>
            <a:prstGeom prst="roundRect">
              <a:avLst>
                <a:gd name="adj" fmla="val 10046"/>
              </a:avLst>
            </a:prstGeom>
            <a:gradFill rotWithShape="1">
              <a:gsLst>
                <a:gs pos="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2" name="AutoShape 110"/>
            <p:cNvSpPr>
              <a:spLocks noChangeArrowheads="1"/>
            </p:cNvSpPr>
            <p:nvPr/>
          </p:nvSpPr>
          <p:spPr bwMode="auto">
            <a:xfrm>
              <a:off x="1703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3" name="Rectangle 111"/>
            <p:cNvSpPr>
              <a:spLocks noChangeArrowheads="1"/>
            </p:cNvSpPr>
            <p:nvPr/>
          </p:nvSpPr>
          <p:spPr bwMode="auto">
            <a:xfrm>
              <a:off x="1703" y="686"/>
              <a:ext cx="1304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4" name="Rectangle 112"/>
            <p:cNvSpPr>
              <a:spLocks noChangeArrowheads="1"/>
            </p:cNvSpPr>
            <p:nvPr/>
          </p:nvSpPr>
          <p:spPr bwMode="auto">
            <a:xfrm>
              <a:off x="1901" y="261"/>
              <a:ext cx="908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5" name="Rectangle 113"/>
            <p:cNvSpPr>
              <a:spLocks noChangeArrowheads="1"/>
            </p:cNvSpPr>
            <p:nvPr/>
          </p:nvSpPr>
          <p:spPr bwMode="auto">
            <a:xfrm>
              <a:off x="1923" y="273"/>
              <a:ext cx="864" cy="117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6" name="Rectangle 114"/>
            <p:cNvSpPr>
              <a:spLocks noChangeArrowheads="1"/>
            </p:cNvSpPr>
            <p:nvPr/>
          </p:nvSpPr>
          <p:spPr bwMode="auto">
            <a:xfrm>
              <a:off x="1760" y="459"/>
              <a:ext cx="1190" cy="312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7" name="Rectangle 115"/>
            <p:cNvSpPr>
              <a:spLocks noChangeArrowheads="1"/>
            </p:cNvSpPr>
            <p:nvPr/>
          </p:nvSpPr>
          <p:spPr bwMode="auto">
            <a:xfrm>
              <a:off x="1774" y="473"/>
              <a:ext cx="1162" cy="28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8" name="AutoShape 116"/>
            <p:cNvSpPr>
              <a:spLocks noChangeArrowheads="1"/>
            </p:cNvSpPr>
            <p:nvPr/>
          </p:nvSpPr>
          <p:spPr bwMode="auto">
            <a:xfrm>
              <a:off x="275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9" name="AutoShape 117"/>
            <p:cNvSpPr>
              <a:spLocks noChangeArrowheads="1"/>
            </p:cNvSpPr>
            <p:nvPr/>
          </p:nvSpPr>
          <p:spPr bwMode="auto">
            <a:xfrm>
              <a:off x="258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0" name="AutoShape 118"/>
            <p:cNvSpPr>
              <a:spLocks noChangeArrowheads="1"/>
            </p:cNvSpPr>
            <p:nvPr/>
          </p:nvSpPr>
          <p:spPr bwMode="auto">
            <a:xfrm>
              <a:off x="275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1" name="AutoShape 119"/>
            <p:cNvSpPr>
              <a:spLocks noChangeArrowheads="1"/>
            </p:cNvSpPr>
            <p:nvPr/>
          </p:nvSpPr>
          <p:spPr bwMode="auto">
            <a:xfrm>
              <a:off x="258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2" name="AutoShape 120"/>
            <p:cNvSpPr>
              <a:spLocks noChangeArrowheads="1"/>
            </p:cNvSpPr>
            <p:nvPr/>
          </p:nvSpPr>
          <p:spPr bwMode="auto">
            <a:xfrm>
              <a:off x="275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3" name="AutoShape 121"/>
            <p:cNvSpPr>
              <a:spLocks noChangeArrowheads="1"/>
            </p:cNvSpPr>
            <p:nvPr/>
          </p:nvSpPr>
          <p:spPr bwMode="auto">
            <a:xfrm>
              <a:off x="258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4" name="AutoShape 122"/>
            <p:cNvSpPr>
              <a:spLocks noChangeArrowheads="1"/>
            </p:cNvSpPr>
            <p:nvPr/>
          </p:nvSpPr>
          <p:spPr bwMode="auto">
            <a:xfrm>
              <a:off x="2752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5" name="AutoShape 123"/>
            <p:cNvSpPr>
              <a:spLocks noChangeArrowheads="1"/>
            </p:cNvSpPr>
            <p:nvPr/>
          </p:nvSpPr>
          <p:spPr bwMode="auto">
            <a:xfrm>
              <a:off x="2752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6" name="AutoShape 124"/>
            <p:cNvSpPr>
              <a:spLocks noChangeArrowheads="1"/>
            </p:cNvSpPr>
            <p:nvPr/>
          </p:nvSpPr>
          <p:spPr bwMode="auto">
            <a:xfrm>
              <a:off x="2582" y="1508"/>
              <a:ext cx="141" cy="312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7" name="AutoShape 125"/>
            <p:cNvSpPr>
              <a:spLocks noChangeArrowheads="1"/>
            </p:cNvSpPr>
            <p:nvPr/>
          </p:nvSpPr>
          <p:spPr bwMode="auto">
            <a:xfrm>
              <a:off x="236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8" name="AutoShape 126"/>
            <p:cNvSpPr>
              <a:spLocks noChangeArrowheads="1"/>
            </p:cNvSpPr>
            <p:nvPr/>
          </p:nvSpPr>
          <p:spPr bwMode="auto">
            <a:xfrm>
              <a:off x="219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9" name="AutoShape 127"/>
            <p:cNvSpPr>
              <a:spLocks noChangeArrowheads="1"/>
            </p:cNvSpPr>
            <p:nvPr/>
          </p:nvSpPr>
          <p:spPr bwMode="auto">
            <a:xfrm>
              <a:off x="236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0" name="AutoShape 128"/>
            <p:cNvSpPr>
              <a:spLocks noChangeArrowheads="1"/>
            </p:cNvSpPr>
            <p:nvPr/>
          </p:nvSpPr>
          <p:spPr bwMode="auto">
            <a:xfrm>
              <a:off x="219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1" name="AutoShape 129"/>
            <p:cNvSpPr>
              <a:spLocks noChangeArrowheads="1"/>
            </p:cNvSpPr>
            <p:nvPr/>
          </p:nvSpPr>
          <p:spPr bwMode="auto">
            <a:xfrm>
              <a:off x="202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2" name="AutoShape 130"/>
            <p:cNvSpPr>
              <a:spLocks noChangeArrowheads="1"/>
            </p:cNvSpPr>
            <p:nvPr/>
          </p:nvSpPr>
          <p:spPr bwMode="auto">
            <a:xfrm>
              <a:off x="202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3" name="AutoShape 131"/>
            <p:cNvSpPr>
              <a:spLocks noChangeArrowheads="1"/>
            </p:cNvSpPr>
            <p:nvPr/>
          </p:nvSpPr>
          <p:spPr bwMode="auto">
            <a:xfrm>
              <a:off x="236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4" name="AutoShape 132"/>
            <p:cNvSpPr>
              <a:spLocks noChangeArrowheads="1"/>
            </p:cNvSpPr>
            <p:nvPr/>
          </p:nvSpPr>
          <p:spPr bwMode="auto">
            <a:xfrm>
              <a:off x="219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5" name="AutoShape 133"/>
            <p:cNvSpPr>
              <a:spLocks noChangeArrowheads="1"/>
            </p:cNvSpPr>
            <p:nvPr/>
          </p:nvSpPr>
          <p:spPr bwMode="auto">
            <a:xfrm>
              <a:off x="202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6" name="AutoShape 134"/>
            <p:cNvSpPr>
              <a:spLocks noChangeArrowheads="1"/>
            </p:cNvSpPr>
            <p:nvPr/>
          </p:nvSpPr>
          <p:spPr bwMode="auto">
            <a:xfrm>
              <a:off x="236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7" name="AutoShape 135"/>
            <p:cNvSpPr>
              <a:spLocks noChangeArrowheads="1"/>
            </p:cNvSpPr>
            <p:nvPr/>
          </p:nvSpPr>
          <p:spPr bwMode="auto">
            <a:xfrm>
              <a:off x="219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8" name="AutoShape 136"/>
            <p:cNvSpPr>
              <a:spLocks noChangeArrowheads="1"/>
            </p:cNvSpPr>
            <p:nvPr/>
          </p:nvSpPr>
          <p:spPr bwMode="auto">
            <a:xfrm>
              <a:off x="202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9" name="AutoShape 137"/>
            <p:cNvSpPr>
              <a:spLocks noChangeArrowheads="1"/>
            </p:cNvSpPr>
            <p:nvPr/>
          </p:nvSpPr>
          <p:spPr bwMode="auto">
            <a:xfrm>
              <a:off x="236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0" name="AutoShape 138"/>
            <p:cNvSpPr>
              <a:spLocks noChangeArrowheads="1"/>
            </p:cNvSpPr>
            <p:nvPr/>
          </p:nvSpPr>
          <p:spPr bwMode="auto">
            <a:xfrm>
              <a:off x="219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1" name="AutoShape 139"/>
            <p:cNvSpPr>
              <a:spLocks noChangeArrowheads="1"/>
            </p:cNvSpPr>
            <p:nvPr/>
          </p:nvSpPr>
          <p:spPr bwMode="auto">
            <a:xfrm>
              <a:off x="202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2" name="AutoShape 140"/>
            <p:cNvSpPr>
              <a:spLocks noChangeArrowheads="1"/>
            </p:cNvSpPr>
            <p:nvPr/>
          </p:nvSpPr>
          <p:spPr bwMode="auto">
            <a:xfrm>
              <a:off x="1816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3" name="AutoShape 141"/>
            <p:cNvSpPr>
              <a:spLocks noChangeArrowheads="1"/>
            </p:cNvSpPr>
            <p:nvPr/>
          </p:nvSpPr>
          <p:spPr bwMode="auto">
            <a:xfrm>
              <a:off x="1816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4" name="AutoShape 142"/>
            <p:cNvSpPr>
              <a:spLocks noChangeArrowheads="1"/>
            </p:cNvSpPr>
            <p:nvPr/>
          </p:nvSpPr>
          <p:spPr bwMode="auto">
            <a:xfrm>
              <a:off x="1816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5" name="AutoShape 143"/>
            <p:cNvSpPr>
              <a:spLocks noChangeArrowheads="1"/>
            </p:cNvSpPr>
            <p:nvPr/>
          </p:nvSpPr>
          <p:spPr bwMode="auto">
            <a:xfrm>
              <a:off x="1816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6" name="AutoShape 144"/>
            <p:cNvSpPr>
              <a:spLocks noChangeArrowheads="1"/>
            </p:cNvSpPr>
            <p:nvPr/>
          </p:nvSpPr>
          <p:spPr bwMode="auto">
            <a:xfrm>
              <a:off x="1816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7" name="AutoShape 145"/>
            <p:cNvSpPr>
              <a:spLocks noChangeArrowheads="1"/>
            </p:cNvSpPr>
            <p:nvPr/>
          </p:nvSpPr>
          <p:spPr bwMode="auto">
            <a:xfrm>
              <a:off x="1816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8" name="AutoShape 146"/>
            <p:cNvSpPr>
              <a:spLocks noChangeArrowheads="1"/>
            </p:cNvSpPr>
            <p:nvPr/>
          </p:nvSpPr>
          <p:spPr bwMode="auto">
            <a:xfrm>
              <a:off x="1987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9" name="AutoShape 147"/>
            <p:cNvSpPr>
              <a:spLocks noChangeArrowheads="1"/>
            </p:cNvSpPr>
            <p:nvPr/>
          </p:nvSpPr>
          <p:spPr bwMode="auto">
            <a:xfrm>
              <a:off x="2525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0" name="AutoShape 148"/>
            <p:cNvSpPr>
              <a:spLocks noChangeArrowheads="1"/>
            </p:cNvSpPr>
            <p:nvPr/>
          </p:nvSpPr>
          <p:spPr bwMode="auto">
            <a:xfrm>
              <a:off x="2696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21" name="Group 149"/>
            <p:cNvGrpSpPr>
              <a:grpSpLocks/>
            </p:cNvGrpSpPr>
            <p:nvPr/>
          </p:nvGrpSpPr>
          <p:grpSpPr bwMode="auto">
            <a:xfrm>
              <a:off x="2077" y="487"/>
              <a:ext cx="817" cy="255"/>
              <a:chOff x="3579" y="2103"/>
              <a:chExt cx="817" cy="255"/>
            </a:xfrm>
          </p:grpSpPr>
          <p:grpSp>
            <p:nvGrpSpPr>
              <p:cNvPr id="1122" name="Group 150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1179" name="Freeform 15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0" name="Freeform 15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1" name="Freeform 15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2" name="Freeform 15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3" name="Freeform 15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4" name="Freeform 15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5" name="Freeform 15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3" name="Group 158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1172" name="Freeform 15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3" name="Freeform 16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4" name="Freeform 16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5" name="Freeform 16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6" name="Freeform 16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7" name="Freeform 16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8" name="Freeform 16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4" name="Group 166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1165" name="Freeform 16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6" name="Freeform 16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7" name="Freeform 16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8" name="Freeform 17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9" name="Freeform 17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0" name="Freeform 17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1" name="Freeform 17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5" name="Group 174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1158" name="Freeform 17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9" name="Freeform 17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0" name="Freeform 17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1" name="Freeform 17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2" name="Freeform 17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3" name="Freeform 18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4" name="Freeform 18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6" name="Group 182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1151" name="Freeform 18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2" name="Freeform 18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3" name="Freeform 18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4" name="Freeform 18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5" name="Freeform 18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6" name="Freeform 18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7" name="Freeform 18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7" name="Group 190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1144" name="Freeform 19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5" name="Freeform 19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6" name="Freeform 19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7" name="Freeform 19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8" name="Freeform 19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9" name="Freeform 19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0" name="Freeform 19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8" name="Group 198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1137" name="Freeform 19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8" name="Freeform 20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9" name="Freeform 20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0" name="Freeform 20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1" name="Freeform 20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2" name="Freeform 20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3" name="Freeform 20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9" name="Group 206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1130" name="Freeform 20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1" name="Freeform 20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2" name="Freeform 20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3" name="Freeform 21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4" name="Freeform 21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5" name="Freeform 21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6" name="Freeform 21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186" name="Group 966"/>
          <p:cNvGrpSpPr>
            <a:grpSpLocks/>
          </p:cNvGrpSpPr>
          <p:nvPr/>
        </p:nvGrpSpPr>
        <p:grpSpPr bwMode="auto">
          <a:xfrm>
            <a:off x="2498224" y="2787250"/>
            <a:ext cx="1187450" cy="1574800"/>
            <a:chOff x="1703" y="204"/>
            <a:chExt cx="1304" cy="1729"/>
          </a:xfrm>
        </p:grpSpPr>
        <p:sp>
          <p:nvSpPr>
            <p:cNvPr id="1187" name="AutoShape 967"/>
            <p:cNvSpPr>
              <a:spLocks noChangeArrowheads="1"/>
            </p:cNvSpPr>
            <p:nvPr/>
          </p:nvSpPr>
          <p:spPr bwMode="auto">
            <a:xfrm>
              <a:off x="1703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3366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8" name="AutoShape 968"/>
            <p:cNvSpPr>
              <a:spLocks noChangeArrowheads="1"/>
            </p:cNvSpPr>
            <p:nvPr/>
          </p:nvSpPr>
          <p:spPr bwMode="auto">
            <a:xfrm>
              <a:off x="1703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9" name="Rectangle 969"/>
            <p:cNvSpPr>
              <a:spLocks noChangeArrowheads="1"/>
            </p:cNvSpPr>
            <p:nvPr/>
          </p:nvSpPr>
          <p:spPr bwMode="auto">
            <a:xfrm>
              <a:off x="1703" y="686"/>
              <a:ext cx="1304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0" name="Rectangle 970"/>
            <p:cNvSpPr>
              <a:spLocks noChangeArrowheads="1"/>
            </p:cNvSpPr>
            <p:nvPr/>
          </p:nvSpPr>
          <p:spPr bwMode="auto">
            <a:xfrm>
              <a:off x="1901" y="261"/>
              <a:ext cx="908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1" name="Rectangle 971"/>
            <p:cNvSpPr>
              <a:spLocks noChangeArrowheads="1"/>
            </p:cNvSpPr>
            <p:nvPr/>
          </p:nvSpPr>
          <p:spPr bwMode="auto">
            <a:xfrm>
              <a:off x="1923" y="273"/>
              <a:ext cx="864" cy="117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2" name="Rectangle 972"/>
            <p:cNvSpPr>
              <a:spLocks noChangeArrowheads="1"/>
            </p:cNvSpPr>
            <p:nvPr/>
          </p:nvSpPr>
          <p:spPr bwMode="auto">
            <a:xfrm>
              <a:off x="1760" y="459"/>
              <a:ext cx="1190" cy="312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3" name="Rectangle 973"/>
            <p:cNvSpPr>
              <a:spLocks noChangeArrowheads="1"/>
            </p:cNvSpPr>
            <p:nvPr/>
          </p:nvSpPr>
          <p:spPr bwMode="auto">
            <a:xfrm>
              <a:off x="1774" y="473"/>
              <a:ext cx="1162" cy="28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4" name="AutoShape 974"/>
            <p:cNvSpPr>
              <a:spLocks noChangeArrowheads="1"/>
            </p:cNvSpPr>
            <p:nvPr/>
          </p:nvSpPr>
          <p:spPr bwMode="auto">
            <a:xfrm>
              <a:off x="275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5" name="AutoShape 975"/>
            <p:cNvSpPr>
              <a:spLocks noChangeArrowheads="1"/>
            </p:cNvSpPr>
            <p:nvPr/>
          </p:nvSpPr>
          <p:spPr bwMode="auto">
            <a:xfrm>
              <a:off x="258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6" name="AutoShape 976"/>
            <p:cNvSpPr>
              <a:spLocks noChangeArrowheads="1"/>
            </p:cNvSpPr>
            <p:nvPr/>
          </p:nvSpPr>
          <p:spPr bwMode="auto">
            <a:xfrm>
              <a:off x="275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7" name="AutoShape 977"/>
            <p:cNvSpPr>
              <a:spLocks noChangeArrowheads="1"/>
            </p:cNvSpPr>
            <p:nvPr/>
          </p:nvSpPr>
          <p:spPr bwMode="auto">
            <a:xfrm>
              <a:off x="258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8" name="AutoShape 978"/>
            <p:cNvSpPr>
              <a:spLocks noChangeArrowheads="1"/>
            </p:cNvSpPr>
            <p:nvPr/>
          </p:nvSpPr>
          <p:spPr bwMode="auto">
            <a:xfrm>
              <a:off x="275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9" name="AutoShape 979"/>
            <p:cNvSpPr>
              <a:spLocks noChangeArrowheads="1"/>
            </p:cNvSpPr>
            <p:nvPr/>
          </p:nvSpPr>
          <p:spPr bwMode="auto">
            <a:xfrm>
              <a:off x="258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0" name="AutoShape 980"/>
            <p:cNvSpPr>
              <a:spLocks noChangeArrowheads="1"/>
            </p:cNvSpPr>
            <p:nvPr/>
          </p:nvSpPr>
          <p:spPr bwMode="auto">
            <a:xfrm>
              <a:off x="2752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1" name="AutoShape 981"/>
            <p:cNvSpPr>
              <a:spLocks noChangeArrowheads="1"/>
            </p:cNvSpPr>
            <p:nvPr/>
          </p:nvSpPr>
          <p:spPr bwMode="auto">
            <a:xfrm>
              <a:off x="2752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2" name="AutoShape 982"/>
            <p:cNvSpPr>
              <a:spLocks noChangeArrowheads="1"/>
            </p:cNvSpPr>
            <p:nvPr/>
          </p:nvSpPr>
          <p:spPr bwMode="auto">
            <a:xfrm>
              <a:off x="2582" y="1508"/>
              <a:ext cx="141" cy="312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3" name="AutoShape 983"/>
            <p:cNvSpPr>
              <a:spLocks noChangeArrowheads="1"/>
            </p:cNvSpPr>
            <p:nvPr/>
          </p:nvSpPr>
          <p:spPr bwMode="auto">
            <a:xfrm>
              <a:off x="236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4" name="AutoShape 984"/>
            <p:cNvSpPr>
              <a:spLocks noChangeArrowheads="1"/>
            </p:cNvSpPr>
            <p:nvPr/>
          </p:nvSpPr>
          <p:spPr bwMode="auto">
            <a:xfrm>
              <a:off x="219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5" name="AutoShape 985"/>
            <p:cNvSpPr>
              <a:spLocks noChangeArrowheads="1"/>
            </p:cNvSpPr>
            <p:nvPr/>
          </p:nvSpPr>
          <p:spPr bwMode="auto">
            <a:xfrm>
              <a:off x="236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6" name="AutoShape 986"/>
            <p:cNvSpPr>
              <a:spLocks noChangeArrowheads="1"/>
            </p:cNvSpPr>
            <p:nvPr/>
          </p:nvSpPr>
          <p:spPr bwMode="auto">
            <a:xfrm>
              <a:off x="219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7" name="AutoShape 987"/>
            <p:cNvSpPr>
              <a:spLocks noChangeArrowheads="1"/>
            </p:cNvSpPr>
            <p:nvPr/>
          </p:nvSpPr>
          <p:spPr bwMode="auto">
            <a:xfrm>
              <a:off x="202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8" name="AutoShape 988"/>
            <p:cNvSpPr>
              <a:spLocks noChangeArrowheads="1"/>
            </p:cNvSpPr>
            <p:nvPr/>
          </p:nvSpPr>
          <p:spPr bwMode="auto">
            <a:xfrm>
              <a:off x="202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9" name="AutoShape 989"/>
            <p:cNvSpPr>
              <a:spLocks noChangeArrowheads="1"/>
            </p:cNvSpPr>
            <p:nvPr/>
          </p:nvSpPr>
          <p:spPr bwMode="auto">
            <a:xfrm>
              <a:off x="236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0" name="AutoShape 990"/>
            <p:cNvSpPr>
              <a:spLocks noChangeArrowheads="1"/>
            </p:cNvSpPr>
            <p:nvPr/>
          </p:nvSpPr>
          <p:spPr bwMode="auto">
            <a:xfrm>
              <a:off x="219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1" name="AutoShape 991"/>
            <p:cNvSpPr>
              <a:spLocks noChangeArrowheads="1"/>
            </p:cNvSpPr>
            <p:nvPr/>
          </p:nvSpPr>
          <p:spPr bwMode="auto">
            <a:xfrm>
              <a:off x="202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2" name="AutoShape 992"/>
            <p:cNvSpPr>
              <a:spLocks noChangeArrowheads="1"/>
            </p:cNvSpPr>
            <p:nvPr/>
          </p:nvSpPr>
          <p:spPr bwMode="auto">
            <a:xfrm>
              <a:off x="236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3" name="AutoShape 993"/>
            <p:cNvSpPr>
              <a:spLocks noChangeArrowheads="1"/>
            </p:cNvSpPr>
            <p:nvPr/>
          </p:nvSpPr>
          <p:spPr bwMode="auto">
            <a:xfrm>
              <a:off x="219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4" name="AutoShape 994"/>
            <p:cNvSpPr>
              <a:spLocks noChangeArrowheads="1"/>
            </p:cNvSpPr>
            <p:nvPr/>
          </p:nvSpPr>
          <p:spPr bwMode="auto">
            <a:xfrm>
              <a:off x="202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5" name="AutoShape 995"/>
            <p:cNvSpPr>
              <a:spLocks noChangeArrowheads="1"/>
            </p:cNvSpPr>
            <p:nvPr/>
          </p:nvSpPr>
          <p:spPr bwMode="auto">
            <a:xfrm>
              <a:off x="236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6" name="AutoShape 996"/>
            <p:cNvSpPr>
              <a:spLocks noChangeArrowheads="1"/>
            </p:cNvSpPr>
            <p:nvPr/>
          </p:nvSpPr>
          <p:spPr bwMode="auto">
            <a:xfrm>
              <a:off x="219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7" name="AutoShape 997"/>
            <p:cNvSpPr>
              <a:spLocks noChangeArrowheads="1"/>
            </p:cNvSpPr>
            <p:nvPr/>
          </p:nvSpPr>
          <p:spPr bwMode="auto">
            <a:xfrm>
              <a:off x="202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8" name="AutoShape 998"/>
            <p:cNvSpPr>
              <a:spLocks noChangeArrowheads="1"/>
            </p:cNvSpPr>
            <p:nvPr/>
          </p:nvSpPr>
          <p:spPr bwMode="auto">
            <a:xfrm>
              <a:off x="1816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9" name="AutoShape 999"/>
            <p:cNvSpPr>
              <a:spLocks noChangeArrowheads="1"/>
            </p:cNvSpPr>
            <p:nvPr/>
          </p:nvSpPr>
          <p:spPr bwMode="auto">
            <a:xfrm>
              <a:off x="1816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0" name="AutoShape 1000"/>
            <p:cNvSpPr>
              <a:spLocks noChangeArrowheads="1"/>
            </p:cNvSpPr>
            <p:nvPr/>
          </p:nvSpPr>
          <p:spPr bwMode="auto">
            <a:xfrm>
              <a:off x="1816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1" name="AutoShape 1001"/>
            <p:cNvSpPr>
              <a:spLocks noChangeArrowheads="1"/>
            </p:cNvSpPr>
            <p:nvPr/>
          </p:nvSpPr>
          <p:spPr bwMode="auto">
            <a:xfrm>
              <a:off x="1816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2" name="AutoShape 1002"/>
            <p:cNvSpPr>
              <a:spLocks noChangeArrowheads="1"/>
            </p:cNvSpPr>
            <p:nvPr/>
          </p:nvSpPr>
          <p:spPr bwMode="auto">
            <a:xfrm>
              <a:off x="1816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3" name="AutoShape 1003"/>
            <p:cNvSpPr>
              <a:spLocks noChangeArrowheads="1"/>
            </p:cNvSpPr>
            <p:nvPr/>
          </p:nvSpPr>
          <p:spPr bwMode="auto">
            <a:xfrm>
              <a:off x="1816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4" name="AutoShape 1004"/>
            <p:cNvSpPr>
              <a:spLocks noChangeArrowheads="1"/>
            </p:cNvSpPr>
            <p:nvPr/>
          </p:nvSpPr>
          <p:spPr bwMode="auto">
            <a:xfrm>
              <a:off x="1987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5" name="AutoShape 1005"/>
            <p:cNvSpPr>
              <a:spLocks noChangeArrowheads="1"/>
            </p:cNvSpPr>
            <p:nvPr/>
          </p:nvSpPr>
          <p:spPr bwMode="auto">
            <a:xfrm>
              <a:off x="2525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6" name="AutoShape 1006"/>
            <p:cNvSpPr>
              <a:spLocks noChangeArrowheads="1"/>
            </p:cNvSpPr>
            <p:nvPr/>
          </p:nvSpPr>
          <p:spPr bwMode="auto">
            <a:xfrm>
              <a:off x="2696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27" name="Group 1007"/>
            <p:cNvGrpSpPr>
              <a:grpSpLocks/>
            </p:cNvGrpSpPr>
            <p:nvPr/>
          </p:nvGrpSpPr>
          <p:grpSpPr bwMode="auto">
            <a:xfrm>
              <a:off x="2077" y="487"/>
              <a:ext cx="817" cy="255"/>
              <a:chOff x="3579" y="2103"/>
              <a:chExt cx="817" cy="255"/>
            </a:xfrm>
          </p:grpSpPr>
          <p:grpSp>
            <p:nvGrpSpPr>
              <p:cNvPr id="1228" name="Group 1008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1285" name="Freeform 100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6" name="Freeform 101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7" name="Freeform 101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8" name="Freeform 101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9" name="Freeform 101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90" name="Freeform 101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91" name="Freeform 101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29" name="Group 1016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1278" name="Freeform 101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9" name="Freeform 101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0" name="Freeform 101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1" name="Freeform 102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2" name="Freeform 102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3" name="Freeform 102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4" name="Freeform 102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0" name="Group 1024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1271" name="Freeform 102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2" name="Freeform 102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3" name="Freeform 102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4" name="Freeform 102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5" name="Freeform 102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6" name="Freeform 103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7" name="Freeform 103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1" name="Group 1032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1264" name="Freeform 103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5" name="Freeform 103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6" name="Freeform 103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7" name="Freeform 103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8" name="Freeform 103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9" name="Freeform 103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0" name="Freeform 103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2" name="Group 1040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1257" name="Freeform 104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8" name="Freeform 104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9" name="Freeform 104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0" name="Freeform 104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1" name="Freeform 104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2" name="Freeform 104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3" name="Freeform 104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3" name="Group 1048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1250" name="Freeform 104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1" name="Freeform 105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2" name="Freeform 105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3" name="Freeform 105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4" name="Freeform 105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5" name="Freeform 105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6" name="Freeform 105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4" name="Group 1056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1243" name="Freeform 105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4" name="Freeform 105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5" name="Freeform 105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6" name="Freeform 106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7" name="Freeform 106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8" name="Freeform 106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9" name="Freeform 106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5" name="Group 1064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1236" name="Freeform 106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7" name="Freeform 106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8" name="Freeform 106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9" name="Freeform 106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0" name="Freeform 106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1" name="Freeform 107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2" name="Freeform 107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292" name="Group 1178"/>
          <p:cNvGrpSpPr>
            <a:grpSpLocks/>
          </p:cNvGrpSpPr>
          <p:nvPr/>
        </p:nvGrpSpPr>
        <p:grpSpPr bwMode="auto">
          <a:xfrm>
            <a:off x="4376096" y="2799546"/>
            <a:ext cx="1187450" cy="1574800"/>
            <a:chOff x="1703" y="204"/>
            <a:chExt cx="1304" cy="1729"/>
          </a:xfrm>
        </p:grpSpPr>
        <p:sp>
          <p:nvSpPr>
            <p:cNvPr id="1293" name="AutoShape 1179"/>
            <p:cNvSpPr>
              <a:spLocks noChangeArrowheads="1"/>
            </p:cNvSpPr>
            <p:nvPr/>
          </p:nvSpPr>
          <p:spPr bwMode="auto">
            <a:xfrm>
              <a:off x="1703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4" name="AutoShape 1180"/>
            <p:cNvSpPr>
              <a:spLocks noChangeArrowheads="1"/>
            </p:cNvSpPr>
            <p:nvPr/>
          </p:nvSpPr>
          <p:spPr bwMode="auto">
            <a:xfrm>
              <a:off x="1703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5" name="Rectangle 1181"/>
            <p:cNvSpPr>
              <a:spLocks noChangeArrowheads="1"/>
            </p:cNvSpPr>
            <p:nvPr/>
          </p:nvSpPr>
          <p:spPr bwMode="auto">
            <a:xfrm>
              <a:off x="1703" y="686"/>
              <a:ext cx="1304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6" name="Rectangle 1182"/>
            <p:cNvSpPr>
              <a:spLocks noChangeArrowheads="1"/>
            </p:cNvSpPr>
            <p:nvPr/>
          </p:nvSpPr>
          <p:spPr bwMode="auto">
            <a:xfrm>
              <a:off x="1901" y="261"/>
              <a:ext cx="908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7" name="Rectangle 1183"/>
            <p:cNvSpPr>
              <a:spLocks noChangeArrowheads="1"/>
            </p:cNvSpPr>
            <p:nvPr/>
          </p:nvSpPr>
          <p:spPr bwMode="auto">
            <a:xfrm>
              <a:off x="1923" y="273"/>
              <a:ext cx="864" cy="117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8" name="Rectangle 1184"/>
            <p:cNvSpPr>
              <a:spLocks noChangeArrowheads="1"/>
            </p:cNvSpPr>
            <p:nvPr/>
          </p:nvSpPr>
          <p:spPr bwMode="auto">
            <a:xfrm>
              <a:off x="1760" y="459"/>
              <a:ext cx="1190" cy="312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9" name="Rectangle 1185"/>
            <p:cNvSpPr>
              <a:spLocks noChangeArrowheads="1"/>
            </p:cNvSpPr>
            <p:nvPr/>
          </p:nvSpPr>
          <p:spPr bwMode="auto">
            <a:xfrm>
              <a:off x="1774" y="473"/>
              <a:ext cx="1162" cy="28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0" name="AutoShape 1186"/>
            <p:cNvSpPr>
              <a:spLocks noChangeArrowheads="1"/>
            </p:cNvSpPr>
            <p:nvPr/>
          </p:nvSpPr>
          <p:spPr bwMode="auto">
            <a:xfrm>
              <a:off x="275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1" name="AutoShape 1187"/>
            <p:cNvSpPr>
              <a:spLocks noChangeArrowheads="1"/>
            </p:cNvSpPr>
            <p:nvPr/>
          </p:nvSpPr>
          <p:spPr bwMode="auto">
            <a:xfrm>
              <a:off x="258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2" name="AutoShape 1188"/>
            <p:cNvSpPr>
              <a:spLocks noChangeArrowheads="1"/>
            </p:cNvSpPr>
            <p:nvPr/>
          </p:nvSpPr>
          <p:spPr bwMode="auto">
            <a:xfrm>
              <a:off x="275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3" name="AutoShape 1189"/>
            <p:cNvSpPr>
              <a:spLocks noChangeArrowheads="1"/>
            </p:cNvSpPr>
            <p:nvPr/>
          </p:nvSpPr>
          <p:spPr bwMode="auto">
            <a:xfrm>
              <a:off x="258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4" name="AutoShape 1190"/>
            <p:cNvSpPr>
              <a:spLocks noChangeArrowheads="1"/>
            </p:cNvSpPr>
            <p:nvPr/>
          </p:nvSpPr>
          <p:spPr bwMode="auto">
            <a:xfrm>
              <a:off x="275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5" name="AutoShape 1191"/>
            <p:cNvSpPr>
              <a:spLocks noChangeArrowheads="1"/>
            </p:cNvSpPr>
            <p:nvPr/>
          </p:nvSpPr>
          <p:spPr bwMode="auto">
            <a:xfrm>
              <a:off x="258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6" name="AutoShape 1192"/>
            <p:cNvSpPr>
              <a:spLocks noChangeArrowheads="1"/>
            </p:cNvSpPr>
            <p:nvPr/>
          </p:nvSpPr>
          <p:spPr bwMode="auto">
            <a:xfrm>
              <a:off x="2752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7" name="AutoShape 1193"/>
            <p:cNvSpPr>
              <a:spLocks noChangeArrowheads="1"/>
            </p:cNvSpPr>
            <p:nvPr/>
          </p:nvSpPr>
          <p:spPr bwMode="auto">
            <a:xfrm>
              <a:off x="2752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8" name="AutoShape 1194"/>
            <p:cNvSpPr>
              <a:spLocks noChangeArrowheads="1"/>
            </p:cNvSpPr>
            <p:nvPr/>
          </p:nvSpPr>
          <p:spPr bwMode="auto">
            <a:xfrm>
              <a:off x="2582" y="1508"/>
              <a:ext cx="141" cy="312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9" name="AutoShape 1195"/>
            <p:cNvSpPr>
              <a:spLocks noChangeArrowheads="1"/>
            </p:cNvSpPr>
            <p:nvPr/>
          </p:nvSpPr>
          <p:spPr bwMode="auto">
            <a:xfrm>
              <a:off x="236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0" name="AutoShape 1196"/>
            <p:cNvSpPr>
              <a:spLocks noChangeArrowheads="1"/>
            </p:cNvSpPr>
            <p:nvPr/>
          </p:nvSpPr>
          <p:spPr bwMode="auto">
            <a:xfrm>
              <a:off x="219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1" name="AutoShape 1197"/>
            <p:cNvSpPr>
              <a:spLocks noChangeArrowheads="1"/>
            </p:cNvSpPr>
            <p:nvPr/>
          </p:nvSpPr>
          <p:spPr bwMode="auto">
            <a:xfrm>
              <a:off x="236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2" name="AutoShape 1198"/>
            <p:cNvSpPr>
              <a:spLocks noChangeArrowheads="1"/>
            </p:cNvSpPr>
            <p:nvPr/>
          </p:nvSpPr>
          <p:spPr bwMode="auto">
            <a:xfrm>
              <a:off x="219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3" name="AutoShape 1199"/>
            <p:cNvSpPr>
              <a:spLocks noChangeArrowheads="1"/>
            </p:cNvSpPr>
            <p:nvPr/>
          </p:nvSpPr>
          <p:spPr bwMode="auto">
            <a:xfrm>
              <a:off x="202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4" name="AutoShape 1200"/>
            <p:cNvSpPr>
              <a:spLocks noChangeArrowheads="1"/>
            </p:cNvSpPr>
            <p:nvPr/>
          </p:nvSpPr>
          <p:spPr bwMode="auto">
            <a:xfrm>
              <a:off x="202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5" name="AutoShape 1201"/>
            <p:cNvSpPr>
              <a:spLocks noChangeArrowheads="1"/>
            </p:cNvSpPr>
            <p:nvPr/>
          </p:nvSpPr>
          <p:spPr bwMode="auto">
            <a:xfrm>
              <a:off x="236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6" name="AutoShape 1202"/>
            <p:cNvSpPr>
              <a:spLocks noChangeArrowheads="1"/>
            </p:cNvSpPr>
            <p:nvPr/>
          </p:nvSpPr>
          <p:spPr bwMode="auto">
            <a:xfrm>
              <a:off x="219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7" name="AutoShape 1203"/>
            <p:cNvSpPr>
              <a:spLocks noChangeArrowheads="1"/>
            </p:cNvSpPr>
            <p:nvPr/>
          </p:nvSpPr>
          <p:spPr bwMode="auto">
            <a:xfrm>
              <a:off x="202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8" name="AutoShape 1204"/>
            <p:cNvSpPr>
              <a:spLocks noChangeArrowheads="1"/>
            </p:cNvSpPr>
            <p:nvPr/>
          </p:nvSpPr>
          <p:spPr bwMode="auto">
            <a:xfrm>
              <a:off x="236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9" name="AutoShape 1205"/>
            <p:cNvSpPr>
              <a:spLocks noChangeArrowheads="1"/>
            </p:cNvSpPr>
            <p:nvPr/>
          </p:nvSpPr>
          <p:spPr bwMode="auto">
            <a:xfrm>
              <a:off x="219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0" name="AutoShape 1206"/>
            <p:cNvSpPr>
              <a:spLocks noChangeArrowheads="1"/>
            </p:cNvSpPr>
            <p:nvPr/>
          </p:nvSpPr>
          <p:spPr bwMode="auto">
            <a:xfrm>
              <a:off x="202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1" name="AutoShape 1207"/>
            <p:cNvSpPr>
              <a:spLocks noChangeArrowheads="1"/>
            </p:cNvSpPr>
            <p:nvPr/>
          </p:nvSpPr>
          <p:spPr bwMode="auto">
            <a:xfrm>
              <a:off x="236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2" name="AutoShape 1208"/>
            <p:cNvSpPr>
              <a:spLocks noChangeArrowheads="1"/>
            </p:cNvSpPr>
            <p:nvPr/>
          </p:nvSpPr>
          <p:spPr bwMode="auto">
            <a:xfrm>
              <a:off x="219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3" name="AutoShape 1209"/>
            <p:cNvSpPr>
              <a:spLocks noChangeArrowheads="1"/>
            </p:cNvSpPr>
            <p:nvPr/>
          </p:nvSpPr>
          <p:spPr bwMode="auto">
            <a:xfrm>
              <a:off x="202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4" name="AutoShape 1210"/>
            <p:cNvSpPr>
              <a:spLocks noChangeArrowheads="1"/>
            </p:cNvSpPr>
            <p:nvPr/>
          </p:nvSpPr>
          <p:spPr bwMode="auto">
            <a:xfrm>
              <a:off x="1816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5" name="AutoShape 1211"/>
            <p:cNvSpPr>
              <a:spLocks noChangeArrowheads="1"/>
            </p:cNvSpPr>
            <p:nvPr/>
          </p:nvSpPr>
          <p:spPr bwMode="auto">
            <a:xfrm>
              <a:off x="1816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6" name="AutoShape 1212"/>
            <p:cNvSpPr>
              <a:spLocks noChangeArrowheads="1"/>
            </p:cNvSpPr>
            <p:nvPr/>
          </p:nvSpPr>
          <p:spPr bwMode="auto">
            <a:xfrm>
              <a:off x="1816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7" name="AutoShape 1213"/>
            <p:cNvSpPr>
              <a:spLocks noChangeArrowheads="1"/>
            </p:cNvSpPr>
            <p:nvPr/>
          </p:nvSpPr>
          <p:spPr bwMode="auto">
            <a:xfrm>
              <a:off x="1816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8" name="AutoShape 1214"/>
            <p:cNvSpPr>
              <a:spLocks noChangeArrowheads="1"/>
            </p:cNvSpPr>
            <p:nvPr/>
          </p:nvSpPr>
          <p:spPr bwMode="auto">
            <a:xfrm>
              <a:off x="1816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9" name="AutoShape 1215"/>
            <p:cNvSpPr>
              <a:spLocks noChangeArrowheads="1"/>
            </p:cNvSpPr>
            <p:nvPr/>
          </p:nvSpPr>
          <p:spPr bwMode="auto">
            <a:xfrm>
              <a:off x="1816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0" name="AutoShape 1216"/>
            <p:cNvSpPr>
              <a:spLocks noChangeArrowheads="1"/>
            </p:cNvSpPr>
            <p:nvPr/>
          </p:nvSpPr>
          <p:spPr bwMode="auto">
            <a:xfrm>
              <a:off x="1987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1" name="AutoShape 1217"/>
            <p:cNvSpPr>
              <a:spLocks noChangeArrowheads="1"/>
            </p:cNvSpPr>
            <p:nvPr/>
          </p:nvSpPr>
          <p:spPr bwMode="auto">
            <a:xfrm>
              <a:off x="2525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2" name="AutoShape 1218"/>
            <p:cNvSpPr>
              <a:spLocks noChangeArrowheads="1"/>
            </p:cNvSpPr>
            <p:nvPr/>
          </p:nvSpPr>
          <p:spPr bwMode="auto">
            <a:xfrm>
              <a:off x="2696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33" name="Group 1219"/>
            <p:cNvGrpSpPr>
              <a:grpSpLocks/>
            </p:cNvGrpSpPr>
            <p:nvPr/>
          </p:nvGrpSpPr>
          <p:grpSpPr bwMode="auto">
            <a:xfrm>
              <a:off x="2077" y="487"/>
              <a:ext cx="817" cy="255"/>
              <a:chOff x="3579" y="2103"/>
              <a:chExt cx="817" cy="255"/>
            </a:xfrm>
          </p:grpSpPr>
          <p:grpSp>
            <p:nvGrpSpPr>
              <p:cNvPr id="1334" name="Group 1220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1391" name="Freeform 122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2" name="Freeform 122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3" name="Freeform 122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" name="Freeform 122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5" name="Freeform 122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6" name="Freeform 122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7" name="Freeform 122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5" name="Group 1228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1384" name="Freeform 122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5" name="Freeform 123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6" name="Freeform 123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7" name="Freeform 123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8" name="Freeform 123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9" name="Freeform 123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0" name="Freeform 123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6" name="Group 1236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1377" name="Freeform 123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8" name="Freeform 123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9" name="Freeform 123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0" name="Freeform 124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1" name="Freeform 124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2" name="Freeform 124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3" name="Freeform 124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7" name="Group 1244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1370" name="Freeform 124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1" name="Freeform 124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2" name="Freeform 124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3" name="Freeform 124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4" name="Freeform 124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5" name="Freeform 125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6" name="Freeform 125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8" name="Group 1252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1363" name="Freeform 125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4" name="Freeform 125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5" name="Freeform 125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6" name="Freeform 125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7" name="Freeform 125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8" name="Freeform 125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9" name="Freeform 125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9" name="Group 1260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1356" name="Freeform 126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7" name="Freeform 126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8" name="Freeform 126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9" name="Freeform 126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0" name="Freeform 126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1" name="Freeform 126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2" name="Freeform 126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0" name="Group 1268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1349" name="Freeform 126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0" name="Freeform 127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1" name="Freeform 127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2" name="Freeform 127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3" name="Freeform 127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4" name="Freeform 127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5" name="Freeform 127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1" name="Group 1276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1342" name="Freeform 127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3" name="Freeform 127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4" name="Freeform 127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5" name="Freeform 128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6" name="Freeform 128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7" name="Freeform 128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8" name="Freeform 128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398" name="Group 1390"/>
          <p:cNvGrpSpPr>
            <a:grpSpLocks/>
          </p:cNvGrpSpPr>
          <p:nvPr/>
        </p:nvGrpSpPr>
        <p:grpSpPr bwMode="auto">
          <a:xfrm>
            <a:off x="6253543" y="2780598"/>
            <a:ext cx="1187450" cy="1574800"/>
            <a:chOff x="1703" y="204"/>
            <a:chExt cx="1304" cy="1729"/>
          </a:xfrm>
        </p:grpSpPr>
        <p:sp>
          <p:nvSpPr>
            <p:cNvPr id="1399" name="AutoShape 1391"/>
            <p:cNvSpPr>
              <a:spLocks noChangeArrowheads="1"/>
            </p:cNvSpPr>
            <p:nvPr/>
          </p:nvSpPr>
          <p:spPr bwMode="auto">
            <a:xfrm>
              <a:off x="1703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FFCC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0" name="AutoShape 1392"/>
            <p:cNvSpPr>
              <a:spLocks noChangeArrowheads="1"/>
            </p:cNvSpPr>
            <p:nvPr/>
          </p:nvSpPr>
          <p:spPr bwMode="auto">
            <a:xfrm>
              <a:off x="1703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1" name="Rectangle 1393"/>
            <p:cNvSpPr>
              <a:spLocks noChangeArrowheads="1"/>
            </p:cNvSpPr>
            <p:nvPr/>
          </p:nvSpPr>
          <p:spPr bwMode="auto">
            <a:xfrm>
              <a:off x="1703" y="686"/>
              <a:ext cx="1304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2" name="Rectangle 1394"/>
            <p:cNvSpPr>
              <a:spLocks noChangeArrowheads="1"/>
            </p:cNvSpPr>
            <p:nvPr/>
          </p:nvSpPr>
          <p:spPr bwMode="auto">
            <a:xfrm>
              <a:off x="1901" y="261"/>
              <a:ext cx="908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3" name="Rectangle 1395"/>
            <p:cNvSpPr>
              <a:spLocks noChangeArrowheads="1"/>
            </p:cNvSpPr>
            <p:nvPr/>
          </p:nvSpPr>
          <p:spPr bwMode="auto">
            <a:xfrm>
              <a:off x="1923" y="273"/>
              <a:ext cx="864" cy="117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4" name="Rectangle 1396"/>
            <p:cNvSpPr>
              <a:spLocks noChangeArrowheads="1"/>
            </p:cNvSpPr>
            <p:nvPr/>
          </p:nvSpPr>
          <p:spPr bwMode="auto">
            <a:xfrm>
              <a:off x="1760" y="459"/>
              <a:ext cx="1190" cy="312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5" name="Rectangle 1397"/>
            <p:cNvSpPr>
              <a:spLocks noChangeArrowheads="1"/>
            </p:cNvSpPr>
            <p:nvPr/>
          </p:nvSpPr>
          <p:spPr bwMode="auto">
            <a:xfrm>
              <a:off x="1774" y="473"/>
              <a:ext cx="1162" cy="28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6" name="AutoShape 1398"/>
            <p:cNvSpPr>
              <a:spLocks noChangeArrowheads="1"/>
            </p:cNvSpPr>
            <p:nvPr/>
          </p:nvSpPr>
          <p:spPr bwMode="auto">
            <a:xfrm>
              <a:off x="275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7" name="AutoShape 1399"/>
            <p:cNvSpPr>
              <a:spLocks noChangeArrowheads="1"/>
            </p:cNvSpPr>
            <p:nvPr/>
          </p:nvSpPr>
          <p:spPr bwMode="auto">
            <a:xfrm>
              <a:off x="258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8" name="AutoShape 1400"/>
            <p:cNvSpPr>
              <a:spLocks noChangeArrowheads="1"/>
            </p:cNvSpPr>
            <p:nvPr/>
          </p:nvSpPr>
          <p:spPr bwMode="auto">
            <a:xfrm>
              <a:off x="275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9" name="AutoShape 1401"/>
            <p:cNvSpPr>
              <a:spLocks noChangeArrowheads="1"/>
            </p:cNvSpPr>
            <p:nvPr/>
          </p:nvSpPr>
          <p:spPr bwMode="auto">
            <a:xfrm>
              <a:off x="258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0" name="AutoShape 1402"/>
            <p:cNvSpPr>
              <a:spLocks noChangeArrowheads="1"/>
            </p:cNvSpPr>
            <p:nvPr/>
          </p:nvSpPr>
          <p:spPr bwMode="auto">
            <a:xfrm>
              <a:off x="275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1" name="AutoShape 1403"/>
            <p:cNvSpPr>
              <a:spLocks noChangeArrowheads="1"/>
            </p:cNvSpPr>
            <p:nvPr/>
          </p:nvSpPr>
          <p:spPr bwMode="auto">
            <a:xfrm>
              <a:off x="258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2" name="AutoShape 1404"/>
            <p:cNvSpPr>
              <a:spLocks noChangeArrowheads="1"/>
            </p:cNvSpPr>
            <p:nvPr/>
          </p:nvSpPr>
          <p:spPr bwMode="auto">
            <a:xfrm>
              <a:off x="2752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3" name="AutoShape 1405"/>
            <p:cNvSpPr>
              <a:spLocks noChangeArrowheads="1"/>
            </p:cNvSpPr>
            <p:nvPr/>
          </p:nvSpPr>
          <p:spPr bwMode="auto">
            <a:xfrm>
              <a:off x="2752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4" name="AutoShape 1406"/>
            <p:cNvSpPr>
              <a:spLocks noChangeArrowheads="1"/>
            </p:cNvSpPr>
            <p:nvPr/>
          </p:nvSpPr>
          <p:spPr bwMode="auto">
            <a:xfrm>
              <a:off x="2582" y="1508"/>
              <a:ext cx="141" cy="312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5" name="AutoShape 1407"/>
            <p:cNvSpPr>
              <a:spLocks noChangeArrowheads="1"/>
            </p:cNvSpPr>
            <p:nvPr/>
          </p:nvSpPr>
          <p:spPr bwMode="auto">
            <a:xfrm>
              <a:off x="236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6" name="AutoShape 1408"/>
            <p:cNvSpPr>
              <a:spLocks noChangeArrowheads="1"/>
            </p:cNvSpPr>
            <p:nvPr/>
          </p:nvSpPr>
          <p:spPr bwMode="auto">
            <a:xfrm>
              <a:off x="219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7" name="AutoShape 1409"/>
            <p:cNvSpPr>
              <a:spLocks noChangeArrowheads="1"/>
            </p:cNvSpPr>
            <p:nvPr/>
          </p:nvSpPr>
          <p:spPr bwMode="auto">
            <a:xfrm>
              <a:off x="236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8" name="AutoShape 1410"/>
            <p:cNvSpPr>
              <a:spLocks noChangeArrowheads="1"/>
            </p:cNvSpPr>
            <p:nvPr/>
          </p:nvSpPr>
          <p:spPr bwMode="auto">
            <a:xfrm>
              <a:off x="219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9" name="AutoShape 1411"/>
            <p:cNvSpPr>
              <a:spLocks noChangeArrowheads="1"/>
            </p:cNvSpPr>
            <p:nvPr/>
          </p:nvSpPr>
          <p:spPr bwMode="auto">
            <a:xfrm>
              <a:off x="202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0" name="AutoShape 1412"/>
            <p:cNvSpPr>
              <a:spLocks noChangeArrowheads="1"/>
            </p:cNvSpPr>
            <p:nvPr/>
          </p:nvSpPr>
          <p:spPr bwMode="auto">
            <a:xfrm>
              <a:off x="202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1" name="AutoShape 1413"/>
            <p:cNvSpPr>
              <a:spLocks noChangeArrowheads="1"/>
            </p:cNvSpPr>
            <p:nvPr/>
          </p:nvSpPr>
          <p:spPr bwMode="auto">
            <a:xfrm>
              <a:off x="236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2" name="AutoShape 1414"/>
            <p:cNvSpPr>
              <a:spLocks noChangeArrowheads="1"/>
            </p:cNvSpPr>
            <p:nvPr/>
          </p:nvSpPr>
          <p:spPr bwMode="auto">
            <a:xfrm>
              <a:off x="219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3" name="AutoShape 1415"/>
            <p:cNvSpPr>
              <a:spLocks noChangeArrowheads="1"/>
            </p:cNvSpPr>
            <p:nvPr/>
          </p:nvSpPr>
          <p:spPr bwMode="auto">
            <a:xfrm>
              <a:off x="202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4" name="AutoShape 1416"/>
            <p:cNvSpPr>
              <a:spLocks noChangeArrowheads="1"/>
            </p:cNvSpPr>
            <p:nvPr/>
          </p:nvSpPr>
          <p:spPr bwMode="auto">
            <a:xfrm>
              <a:off x="236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5" name="AutoShape 1417"/>
            <p:cNvSpPr>
              <a:spLocks noChangeArrowheads="1"/>
            </p:cNvSpPr>
            <p:nvPr/>
          </p:nvSpPr>
          <p:spPr bwMode="auto">
            <a:xfrm>
              <a:off x="219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6" name="AutoShape 1418"/>
            <p:cNvSpPr>
              <a:spLocks noChangeArrowheads="1"/>
            </p:cNvSpPr>
            <p:nvPr/>
          </p:nvSpPr>
          <p:spPr bwMode="auto">
            <a:xfrm>
              <a:off x="202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7" name="AutoShape 1419"/>
            <p:cNvSpPr>
              <a:spLocks noChangeArrowheads="1"/>
            </p:cNvSpPr>
            <p:nvPr/>
          </p:nvSpPr>
          <p:spPr bwMode="auto">
            <a:xfrm>
              <a:off x="236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8" name="AutoShape 1420"/>
            <p:cNvSpPr>
              <a:spLocks noChangeArrowheads="1"/>
            </p:cNvSpPr>
            <p:nvPr/>
          </p:nvSpPr>
          <p:spPr bwMode="auto">
            <a:xfrm>
              <a:off x="219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9" name="AutoShape 1421"/>
            <p:cNvSpPr>
              <a:spLocks noChangeArrowheads="1"/>
            </p:cNvSpPr>
            <p:nvPr/>
          </p:nvSpPr>
          <p:spPr bwMode="auto">
            <a:xfrm>
              <a:off x="202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0" name="AutoShape 1422"/>
            <p:cNvSpPr>
              <a:spLocks noChangeArrowheads="1"/>
            </p:cNvSpPr>
            <p:nvPr/>
          </p:nvSpPr>
          <p:spPr bwMode="auto">
            <a:xfrm>
              <a:off x="1816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1" name="AutoShape 1423"/>
            <p:cNvSpPr>
              <a:spLocks noChangeArrowheads="1"/>
            </p:cNvSpPr>
            <p:nvPr/>
          </p:nvSpPr>
          <p:spPr bwMode="auto">
            <a:xfrm>
              <a:off x="1816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2" name="AutoShape 1424"/>
            <p:cNvSpPr>
              <a:spLocks noChangeArrowheads="1"/>
            </p:cNvSpPr>
            <p:nvPr/>
          </p:nvSpPr>
          <p:spPr bwMode="auto">
            <a:xfrm>
              <a:off x="1816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3" name="AutoShape 1425"/>
            <p:cNvSpPr>
              <a:spLocks noChangeArrowheads="1"/>
            </p:cNvSpPr>
            <p:nvPr/>
          </p:nvSpPr>
          <p:spPr bwMode="auto">
            <a:xfrm>
              <a:off x="1816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4" name="AutoShape 1426"/>
            <p:cNvSpPr>
              <a:spLocks noChangeArrowheads="1"/>
            </p:cNvSpPr>
            <p:nvPr/>
          </p:nvSpPr>
          <p:spPr bwMode="auto">
            <a:xfrm>
              <a:off x="1816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5" name="AutoShape 1427"/>
            <p:cNvSpPr>
              <a:spLocks noChangeArrowheads="1"/>
            </p:cNvSpPr>
            <p:nvPr/>
          </p:nvSpPr>
          <p:spPr bwMode="auto">
            <a:xfrm>
              <a:off x="1816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" name="AutoShape 1428"/>
            <p:cNvSpPr>
              <a:spLocks noChangeArrowheads="1"/>
            </p:cNvSpPr>
            <p:nvPr/>
          </p:nvSpPr>
          <p:spPr bwMode="auto">
            <a:xfrm>
              <a:off x="1987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" name="AutoShape 1429"/>
            <p:cNvSpPr>
              <a:spLocks noChangeArrowheads="1"/>
            </p:cNvSpPr>
            <p:nvPr/>
          </p:nvSpPr>
          <p:spPr bwMode="auto">
            <a:xfrm>
              <a:off x="2525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8" name="AutoShape 1430"/>
            <p:cNvSpPr>
              <a:spLocks noChangeArrowheads="1"/>
            </p:cNvSpPr>
            <p:nvPr/>
          </p:nvSpPr>
          <p:spPr bwMode="auto">
            <a:xfrm>
              <a:off x="2696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39" name="Group 1431"/>
            <p:cNvGrpSpPr>
              <a:grpSpLocks/>
            </p:cNvGrpSpPr>
            <p:nvPr/>
          </p:nvGrpSpPr>
          <p:grpSpPr bwMode="auto">
            <a:xfrm>
              <a:off x="2077" y="487"/>
              <a:ext cx="817" cy="255"/>
              <a:chOff x="3579" y="2103"/>
              <a:chExt cx="817" cy="255"/>
            </a:xfrm>
          </p:grpSpPr>
          <p:grpSp>
            <p:nvGrpSpPr>
              <p:cNvPr id="1440" name="Group 1432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1497" name="Freeform 143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8" name="Freeform 143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9" name="Freeform 143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0" name="Freeform 143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1" name="Freeform 143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2" name="Freeform 143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3" name="Freeform 143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1" name="Group 1440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1490" name="Freeform 144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1" name="Freeform 144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2" name="Freeform 144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3" name="Freeform 144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4" name="Freeform 144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5" name="Freeform 144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6" name="Freeform 144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2" name="Group 1448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1483" name="Freeform 144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4" name="Freeform 145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5" name="Freeform 145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6" name="Freeform 145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7" name="Freeform 145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8" name="Freeform 145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9" name="Freeform 145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3" name="Group 1456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1476" name="Freeform 145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7" name="Freeform 145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8" name="Freeform 145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9" name="Freeform 146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0" name="Freeform 146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1" name="Freeform 146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2" name="Freeform 146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4" name="Group 1464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1469" name="Freeform 146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0" name="Freeform 146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1" name="Freeform 146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2" name="Freeform 146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3" name="Freeform 146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4" name="Freeform 147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5" name="Freeform 147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5" name="Group 1472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1462" name="Freeform 147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3" name="Freeform 147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4" name="Freeform 147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5" name="Freeform 147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6" name="Freeform 147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7" name="Freeform 147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8" name="Freeform 147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6" name="Group 1480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1455" name="Freeform 148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6" name="Freeform 148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7" name="Freeform 148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8" name="Freeform 148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9" name="Freeform 148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0" name="Freeform 148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1" name="Freeform 148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7" name="Group 1488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1448" name="Freeform 148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49" name="Freeform 149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0" name="Freeform 149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1" name="Freeform 149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2" name="Freeform 149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3" name="Freeform 149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4" name="Freeform 149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504" name="Group 1602"/>
          <p:cNvGrpSpPr>
            <a:grpSpLocks/>
          </p:cNvGrpSpPr>
          <p:nvPr/>
        </p:nvGrpSpPr>
        <p:grpSpPr bwMode="auto">
          <a:xfrm>
            <a:off x="8086486" y="2799546"/>
            <a:ext cx="1187450" cy="1574800"/>
            <a:chOff x="1703" y="204"/>
            <a:chExt cx="1304" cy="1729"/>
          </a:xfrm>
        </p:grpSpPr>
        <p:sp>
          <p:nvSpPr>
            <p:cNvPr id="1505" name="AutoShape 1603"/>
            <p:cNvSpPr>
              <a:spLocks noChangeArrowheads="1"/>
            </p:cNvSpPr>
            <p:nvPr/>
          </p:nvSpPr>
          <p:spPr bwMode="auto">
            <a:xfrm>
              <a:off x="1703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33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" name="AutoShape 1604"/>
            <p:cNvSpPr>
              <a:spLocks noChangeArrowheads="1"/>
            </p:cNvSpPr>
            <p:nvPr/>
          </p:nvSpPr>
          <p:spPr bwMode="auto">
            <a:xfrm>
              <a:off x="1703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" name="Rectangle 1605"/>
            <p:cNvSpPr>
              <a:spLocks noChangeArrowheads="1"/>
            </p:cNvSpPr>
            <p:nvPr/>
          </p:nvSpPr>
          <p:spPr bwMode="auto">
            <a:xfrm>
              <a:off x="1703" y="686"/>
              <a:ext cx="1304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8" name="Rectangle 1606"/>
            <p:cNvSpPr>
              <a:spLocks noChangeArrowheads="1"/>
            </p:cNvSpPr>
            <p:nvPr/>
          </p:nvSpPr>
          <p:spPr bwMode="auto">
            <a:xfrm>
              <a:off x="1901" y="261"/>
              <a:ext cx="908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9" name="Rectangle 1607"/>
            <p:cNvSpPr>
              <a:spLocks noChangeArrowheads="1"/>
            </p:cNvSpPr>
            <p:nvPr/>
          </p:nvSpPr>
          <p:spPr bwMode="auto">
            <a:xfrm>
              <a:off x="1923" y="273"/>
              <a:ext cx="864" cy="117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" name="Rectangle 1608"/>
            <p:cNvSpPr>
              <a:spLocks noChangeArrowheads="1"/>
            </p:cNvSpPr>
            <p:nvPr/>
          </p:nvSpPr>
          <p:spPr bwMode="auto">
            <a:xfrm>
              <a:off x="1760" y="459"/>
              <a:ext cx="1190" cy="312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" name="Rectangle 1609"/>
            <p:cNvSpPr>
              <a:spLocks noChangeArrowheads="1"/>
            </p:cNvSpPr>
            <p:nvPr/>
          </p:nvSpPr>
          <p:spPr bwMode="auto">
            <a:xfrm>
              <a:off x="1774" y="473"/>
              <a:ext cx="1162" cy="28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" name="AutoShape 1610"/>
            <p:cNvSpPr>
              <a:spLocks noChangeArrowheads="1"/>
            </p:cNvSpPr>
            <p:nvPr/>
          </p:nvSpPr>
          <p:spPr bwMode="auto">
            <a:xfrm>
              <a:off x="275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" name="AutoShape 1611"/>
            <p:cNvSpPr>
              <a:spLocks noChangeArrowheads="1"/>
            </p:cNvSpPr>
            <p:nvPr/>
          </p:nvSpPr>
          <p:spPr bwMode="auto">
            <a:xfrm>
              <a:off x="258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" name="AutoShape 1612"/>
            <p:cNvSpPr>
              <a:spLocks noChangeArrowheads="1"/>
            </p:cNvSpPr>
            <p:nvPr/>
          </p:nvSpPr>
          <p:spPr bwMode="auto">
            <a:xfrm>
              <a:off x="275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" name="AutoShape 1613"/>
            <p:cNvSpPr>
              <a:spLocks noChangeArrowheads="1"/>
            </p:cNvSpPr>
            <p:nvPr/>
          </p:nvSpPr>
          <p:spPr bwMode="auto">
            <a:xfrm>
              <a:off x="258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" name="AutoShape 1614"/>
            <p:cNvSpPr>
              <a:spLocks noChangeArrowheads="1"/>
            </p:cNvSpPr>
            <p:nvPr/>
          </p:nvSpPr>
          <p:spPr bwMode="auto">
            <a:xfrm>
              <a:off x="275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" name="AutoShape 1615"/>
            <p:cNvSpPr>
              <a:spLocks noChangeArrowheads="1"/>
            </p:cNvSpPr>
            <p:nvPr/>
          </p:nvSpPr>
          <p:spPr bwMode="auto">
            <a:xfrm>
              <a:off x="258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" name="AutoShape 1616"/>
            <p:cNvSpPr>
              <a:spLocks noChangeArrowheads="1"/>
            </p:cNvSpPr>
            <p:nvPr/>
          </p:nvSpPr>
          <p:spPr bwMode="auto">
            <a:xfrm>
              <a:off x="2752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" name="AutoShape 1617"/>
            <p:cNvSpPr>
              <a:spLocks noChangeArrowheads="1"/>
            </p:cNvSpPr>
            <p:nvPr/>
          </p:nvSpPr>
          <p:spPr bwMode="auto">
            <a:xfrm>
              <a:off x="2752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" name="AutoShape 1618"/>
            <p:cNvSpPr>
              <a:spLocks noChangeArrowheads="1"/>
            </p:cNvSpPr>
            <p:nvPr/>
          </p:nvSpPr>
          <p:spPr bwMode="auto">
            <a:xfrm>
              <a:off x="2582" y="1508"/>
              <a:ext cx="141" cy="312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" name="AutoShape 1619"/>
            <p:cNvSpPr>
              <a:spLocks noChangeArrowheads="1"/>
            </p:cNvSpPr>
            <p:nvPr/>
          </p:nvSpPr>
          <p:spPr bwMode="auto">
            <a:xfrm>
              <a:off x="236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" name="AutoShape 1620"/>
            <p:cNvSpPr>
              <a:spLocks noChangeArrowheads="1"/>
            </p:cNvSpPr>
            <p:nvPr/>
          </p:nvSpPr>
          <p:spPr bwMode="auto">
            <a:xfrm>
              <a:off x="219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3" name="AutoShape 1621"/>
            <p:cNvSpPr>
              <a:spLocks noChangeArrowheads="1"/>
            </p:cNvSpPr>
            <p:nvPr/>
          </p:nvSpPr>
          <p:spPr bwMode="auto">
            <a:xfrm>
              <a:off x="236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" name="AutoShape 1622"/>
            <p:cNvSpPr>
              <a:spLocks noChangeArrowheads="1"/>
            </p:cNvSpPr>
            <p:nvPr/>
          </p:nvSpPr>
          <p:spPr bwMode="auto">
            <a:xfrm>
              <a:off x="219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5" name="AutoShape 1623"/>
            <p:cNvSpPr>
              <a:spLocks noChangeArrowheads="1"/>
            </p:cNvSpPr>
            <p:nvPr/>
          </p:nvSpPr>
          <p:spPr bwMode="auto">
            <a:xfrm>
              <a:off x="202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6" name="AutoShape 1624"/>
            <p:cNvSpPr>
              <a:spLocks noChangeArrowheads="1"/>
            </p:cNvSpPr>
            <p:nvPr/>
          </p:nvSpPr>
          <p:spPr bwMode="auto">
            <a:xfrm>
              <a:off x="202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" name="AutoShape 1625"/>
            <p:cNvSpPr>
              <a:spLocks noChangeArrowheads="1"/>
            </p:cNvSpPr>
            <p:nvPr/>
          </p:nvSpPr>
          <p:spPr bwMode="auto">
            <a:xfrm>
              <a:off x="236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" name="AutoShape 1626"/>
            <p:cNvSpPr>
              <a:spLocks noChangeArrowheads="1"/>
            </p:cNvSpPr>
            <p:nvPr/>
          </p:nvSpPr>
          <p:spPr bwMode="auto">
            <a:xfrm>
              <a:off x="219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" name="AutoShape 1627"/>
            <p:cNvSpPr>
              <a:spLocks noChangeArrowheads="1"/>
            </p:cNvSpPr>
            <p:nvPr/>
          </p:nvSpPr>
          <p:spPr bwMode="auto">
            <a:xfrm>
              <a:off x="202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" name="AutoShape 1628"/>
            <p:cNvSpPr>
              <a:spLocks noChangeArrowheads="1"/>
            </p:cNvSpPr>
            <p:nvPr/>
          </p:nvSpPr>
          <p:spPr bwMode="auto">
            <a:xfrm>
              <a:off x="236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" name="AutoShape 1629"/>
            <p:cNvSpPr>
              <a:spLocks noChangeArrowheads="1"/>
            </p:cNvSpPr>
            <p:nvPr/>
          </p:nvSpPr>
          <p:spPr bwMode="auto">
            <a:xfrm>
              <a:off x="219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" name="AutoShape 1630"/>
            <p:cNvSpPr>
              <a:spLocks noChangeArrowheads="1"/>
            </p:cNvSpPr>
            <p:nvPr/>
          </p:nvSpPr>
          <p:spPr bwMode="auto">
            <a:xfrm>
              <a:off x="202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" name="AutoShape 1631"/>
            <p:cNvSpPr>
              <a:spLocks noChangeArrowheads="1"/>
            </p:cNvSpPr>
            <p:nvPr/>
          </p:nvSpPr>
          <p:spPr bwMode="auto">
            <a:xfrm>
              <a:off x="236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" name="AutoShape 1632"/>
            <p:cNvSpPr>
              <a:spLocks noChangeArrowheads="1"/>
            </p:cNvSpPr>
            <p:nvPr/>
          </p:nvSpPr>
          <p:spPr bwMode="auto">
            <a:xfrm>
              <a:off x="219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" name="AutoShape 1633"/>
            <p:cNvSpPr>
              <a:spLocks noChangeArrowheads="1"/>
            </p:cNvSpPr>
            <p:nvPr/>
          </p:nvSpPr>
          <p:spPr bwMode="auto">
            <a:xfrm>
              <a:off x="202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6" name="AutoShape 1634"/>
            <p:cNvSpPr>
              <a:spLocks noChangeArrowheads="1"/>
            </p:cNvSpPr>
            <p:nvPr/>
          </p:nvSpPr>
          <p:spPr bwMode="auto">
            <a:xfrm>
              <a:off x="1816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7" name="AutoShape 1635"/>
            <p:cNvSpPr>
              <a:spLocks noChangeArrowheads="1"/>
            </p:cNvSpPr>
            <p:nvPr/>
          </p:nvSpPr>
          <p:spPr bwMode="auto">
            <a:xfrm>
              <a:off x="1816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8" name="AutoShape 1636"/>
            <p:cNvSpPr>
              <a:spLocks noChangeArrowheads="1"/>
            </p:cNvSpPr>
            <p:nvPr/>
          </p:nvSpPr>
          <p:spPr bwMode="auto">
            <a:xfrm>
              <a:off x="1816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9" name="AutoShape 1637"/>
            <p:cNvSpPr>
              <a:spLocks noChangeArrowheads="1"/>
            </p:cNvSpPr>
            <p:nvPr/>
          </p:nvSpPr>
          <p:spPr bwMode="auto">
            <a:xfrm>
              <a:off x="1816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0" name="AutoShape 1638"/>
            <p:cNvSpPr>
              <a:spLocks noChangeArrowheads="1"/>
            </p:cNvSpPr>
            <p:nvPr/>
          </p:nvSpPr>
          <p:spPr bwMode="auto">
            <a:xfrm>
              <a:off x="1816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1" name="AutoShape 1639"/>
            <p:cNvSpPr>
              <a:spLocks noChangeArrowheads="1"/>
            </p:cNvSpPr>
            <p:nvPr/>
          </p:nvSpPr>
          <p:spPr bwMode="auto">
            <a:xfrm>
              <a:off x="1816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2" name="AutoShape 1640"/>
            <p:cNvSpPr>
              <a:spLocks noChangeArrowheads="1"/>
            </p:cNvSpPr>
            <p:nvPr/>
          </p:nvSpPr>
          <p:spPr bwMode="auto">
            <a:xfrm>
              <a:off x="1987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3" name="AutoShape 1641"/>
            <p:cNvSpPr>
              <a:spLocks noChangeArrowheads="1"/>
            </p:cNvSpPr>
            <p:nvPr/>
          </p:nvSpPr>
          <p:spPr bwMode="auto">
            <a:xfrm>
              <a:off x="2525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4" name="AutoShape 1642"/>
            <p:cNvSpPr>
              <a:spLocks noChangeArrowheads="1"/>
            </p:cNvSpPr>
            <p:nvPr/>
          </p:nvSpPr>
          <p:spPr bwMode="auto">
            <a:xfrm>
              <a:off x="2696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45" name="Group 1643"/>
            <p:cNvGrpSpPr>
              <a:grpSpLocks/>
            </p:cNvGrpSpPr>
            <p:nvPr/>
          </p:nvGrpSpPr>
          <p:grpSpPr bwMode="auto">
            <a:xfrm>
              <a:off x="2077" y="487"/>
              <a:ext cx="817" cy="255"/>
              <a:chOff x="3579" y="2103"/>
              <a:chExt cx="817" cy="255"/>
            </a:xfrm>
          </p:grpSpPr>
          <p:grpSp>
            <p:nvGrpSpPr>
              <p:cNvPr id="1546" name="Group 1644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1603" name="Freeform 164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4" name="Freeform 164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5" name="Freeform 164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6" name="Freeform 164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7" name="Freeform 164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8" name="Freeform 165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9" name="Freeform 165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47" name="Group 1652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1596" name="Freeform 165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7" name="Freeform 165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8" name="Freeform 165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9" name="Freeform 165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0" name="Freeform 165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1" name="Freeform 165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2" name="Freeform 165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48" name="Group 1660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1589" name="Freeform 166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0" name="Freeform 166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1" name="Freeform 166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2" name="Freeform 166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3" name="Freeform 166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4" name="Freeform 166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5" name="Freeform 166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49" name="Group 1668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1582" name="Freeform 166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3" name="Freeform 167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4" name="Freeform 167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5" name="Freeform 167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6" name="Freeform 167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7" name="Freeform 167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8" name="Freeform 167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50" name="Group 1676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1575" name="Freeform 167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6" name="Freeform 167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7" name="Freeform 167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8" name="Freeform 168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9" name="Freeform 168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0" name="Freeform 168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1" name="Freeform 168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51" name="Group 1684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1568" name="Freeform 168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9" name="Freeform 168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0" name="Freeform 168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1" name="Freeform 168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2" name="Freeform 168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3" name="Freeform 169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4" name="Freeform 169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52" name="Group 1692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1561" name="Freeform 169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2" name="Freeform 169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3" name="Freeform 169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4" name="Freeform 169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5" name="Freeform 169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6" name="Freeform 169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7" name="Freeform 169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53" name="Group 1700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1554" name="Freeform 170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5" name="Freeform 170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6" name="Freeform 170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7" name="Freeform 170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8" name="Freeform 170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9" name="Freeform 170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0" name="Freeform 170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610" name="Group 1188"/>
          <p:cNvGrpSpPr>
            <a:grpSpLocks/>
          </p:cNvGrpSpPr>
          <p:nvPr/>
        </p:nvGrpSpPr>
        <p:grpSpPr bwMode="auto">
          <a:xfrm>
            <a:off x="794801" y="4711214"/>
            <a:ext cx="1018076" cy="1587826"/>
            <a:chOff x="1816" y="1735"/>
            <a:chExt cx="1417" cy="2211"/>
          </a:xfrm>
        </p:grpSpPr>
        <p:sp>
          <p:nvSpPr>
            <p:cNvPr id="1611" name="AutoShape 1189"/>
            <p:cNvSpPr>
              <a:spLocks noChangeArrowheads="1"/>
            </p:cNvSpPr>
            <p:nvPr/>
          </p:nvSpPr>
          <p:spPr bwMode="auto">
            <a:xfrm>
              <a:off x="1816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285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2" name="Rectangle 1190"/>
            <p:cNvSpPr>
              <a:spLocks noChangeArrowheads="1"/>
            </p:cNvSpPr>
            <p:nvPr/>
          </p:nvSpPr>
          <p:spPr bwMode="auto">
            <a:xfrm>
              <a:off x="1816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3" name="Oval 1191"/>
            <p:cNvSpPr>
              <a:spLocks noChangeArrowheads="1"/>
            </p:cNvSpPr>
            <p:nvPr/>
          </p:nvSpPr>
          <p:spPr bwMode="auto">
            <a:xfrm>
              <a:off x="1873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4" name="Rectangle 1192"/>
            <p:cNvSpPr>
              <a:spLocks noChangeArrowheads="1"/>
            </p:cNvSpPr>
            <p:nvPr/>
          </p:nvSpPr>
          <p:spPr bwMode="auto">
            <a:xfrm>
              <a:off x="2099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5" name="Oval 1193"/>
            <p:cNvSpPr>
              <a:spLocks noChangeArrowheads="1"/>
            </p:cNvSpPr>
            <p:nvPr/>
          </p:nvSpPr>
          <p:spPr bwMode="auto">
            <a:xfrm>
              <a:off x="2156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6" name="Rectangle 1194"/>
            <p:cNvSpPr>
              <a:spLocks noChangeArrowheads="1"/>
            </p:cNvSpPr>
            <p:nvPr/>
          </p:nvSpPr>
          <p:spPr bwMode="auto">
            <a:xfrm>
              <a:off x="2383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7" name="Oval 1195"/>
            <p:cNvSpPr>
              <a:spLocks noChangeArrowheads="1"/>
            </p:cNvSpPr>
            <p:nvPr/>
          </p:nvSpPr>
          <p:spPr bwMode="auto">
            <a:xfrm>
              <a:off x="2440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8" name="Rectangle 1196"/>
            <p:cNvSpPr>
              <a:spLocks noChangeArrowheads="1"/>
            </p:cNvSpPr>
            <p:nvPr/>
          </p:nvSpPr>
          <p:spPr bwMode="auto">
            <a:xfrm>
              <a:off x="2666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9" name="Oval 1197"/>
            <p:cNvSpPr>
              <a:spLocks noChangeArrowheads="1"/>
            </p:cNvSpPr>
            <p:nvPr/>
          </p:nvSpPr>
          <p:spPr bwMode="auto">
            <a:xfrm>
              <a:off x="2723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0" name="Rectangle 1198"/>
            <p:cNvSpPr>
              <a:spLocks noChangeArrowheads="1"/>
            </p:cNvSpPr>
            <p:nvPr/>
          </p:nvSpPr>
          <p:spPr bwMode="auto">
            <a:xfrm>
              <a:off x="2950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1" name="Oval 1199"/>
            <p:cNvSpPr>
              <a:spLocks noChangeArrowheads="1"/>
            </p:cNvSpPr>
            <p:nvPr/>
          </p:nvSpPr>
          <p:spPr bwMode="auto">
            <a:xfrm>
              <a:off x="3007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2" name="Rectangle 1200"/>
            <p:cNvSpPr>
              <a:spLocks noChangeArrowheads="1"/>
            </p:cNvSpPr>
            <p:nvPr/>
          </p:nvSpPr>
          <p:spPr bwMode="auto">
            <a:xfrm>
              <a:off x="1816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3" name="Oval 1201"/>
            <p:cNvSpPr>
              <a:spLocks noChangeArrowheads="1"/>
            </p:cNvSpPr>
            <p:nvPr/>
          </p:nvSpPr>
          <p:spPr bwMode="auto">
            <a:xfrm>
              <a:off x="1873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4" name="Rectangle 1202"/>
            <p:cNvSpPr>
              <a:spLocks noChangeArrowheads="1"/>
            </p:cNvSpPr>
            <p:nvPr/>
          </p:nvSpPr>
          <p:spPr bwMode="auto">
            <a:xfrm>
              <a:off x="2099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5" name="Oval 1203"/>
            <p:cNvSpPr>
              <a:spLocks noChangeArrowheads="1"/>
            </p:cNvSpPr>
            <p:nvPr/>
          </p:nvSpPr>
          <p:spPr bwMode="auto">
            <a:xfrm>
              <a:off x="2156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6" name="Rectangle 1204"/>
            <p:cNvSpPr>
              <a:spLocks noChangeArrowheads="1"/>
            </p:cNvSpPr>
            <p:nvPr/>
          </p:nvSpPr>
          <p:spPr bwMode="auto">
            <a:xfrm>
              <a:off x="2383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7" name="Oval 1205"/>
            <p:cNvSpPr>
              <a:spLocks noChangeArrowheads="1"/>
            </p:cNvSpPr>
            <p:nvPr/>
          </p:nvSpPr>
          <p:spPr bwMode="auto">
            <a:xfrm>
              <a:off x="2440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8" name="Rectangle 1206"/>
            <p:cNvSpPr>
              <a:spLocks noChangeArrowheads="1"/>
            </p:cNvSpPr>
            <p:nvPr/>
          </p:nvSpPr>
          <p:spPr bwMode="auto">
            <a:xfrm>
              <a:off x="2666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9" name="Oval 1207"/>
            <p:cNvSpPr>
              <a:spLocks noChangeArrowheads="1"/>
            </p:cNvSpPr>
            <p:nvPr/>
          </p:nvSpPr>
          <p:spPr bwMode="auto">
            <a:xfrm>
              <a:off x="2723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0" name="Rectangle 1208"/>
            <p:cNvSpPr>
              <a:spLocks noChangeArrowheads="1"/>
            </p:cNvSpPr>
            <p:nvPr/>
          </p:nvSpPr>
          <p:spPr bwMode="auto">
            <a:xfrm>
              <a:off x="2950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1" name="Oval 1209"/>
            <p:cNvSpPr>
              <a:spLocks noChangeArrowheads="1"/>
            </p:cNvSpPr>
            <p:nvPr/>
          </p:nvSpPr>
          <p:spPr bwMode="auto">
            <a:xfrm>
              <a:off x="3007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2" name="Rectangle 1210"/>
            <p:cNvSpPr>
              <a:spLocks noChangeArrowheads="1"/>
            </p:cNvSpPr>
            <p:nvPr/>
          </p:nvSpPr>
          <p:spPr bwMode="auto">
            <a:xfrm>
              <a:off x="1816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3" name="Oval 1211"/>
            <p:cNvSpPr>
              <a:spLocks noChangeArrowheads="1"/>
            </p:cNvSpPr>
            <p:nvPr/>
          </p:nvSpPr>
          <p:spPr bwMode="auto">
            <a:xfrm>
              <a:off x="1873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4" name="Rectangle 1212"/>
            <p:cNvSpPr>
              <a:spLocks noChangeArrowheads="1"/>
            </p:cNvSpPr>
            <p:nvPr/>
          </p:nvSpPr>
          <p:spPr bwMode="auto">
            <a:xfrm>
              <a:off x="2099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5" name="Oval 1213"/>
            <p:cNvSpPr>
              <a:spLocks noChangeArrowheads="1"/>
            </p:cNvSpPr>
            <p:nvPr/>
          </p:nvSpPr>
          <p:spPr bwMode="auto">
            <a:xfrm>
              <a:off x="2156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6" name="Rectangle 1214"/>
            <p:cNvSpPr>
              <a:spLocks noChangeArrowheads="1"/>
            </p:cNvSpPr>
            <p:nvPr/>
          </p:nvSpPr>
          <p:spPr bwMode="auto">
            <a:xfrm>
              <a:off x="2383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7" name="Oval 1215"/>
            <p:cNvSpPr>
              <a:spLocks noChangeArrowheads="1"/>
            </p:cNvSpPr>
            <p:nvPr/>
          </p:nvSpPr>
          <p:spPr bwMode="auto">
            <a:xfrm>
              <a:off x="2440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8" name="Rectangle 1216"/>
            <p:cNvSpPr>
              <a:spLocks noChangeArrowheads="1"/>
            </p:cNvSpPr>
            <p:nvPr/>
          </p:nvSpPr>
          <p:spPr bwMode="auto">
            <a:xfrm>
              <a:off x="2666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9" name="Oval 1217"/>
            <p:cNvSpPr>
              <a:spLocks noChangeArrowheads="1"/>
            </p:cNvSpPr>
            <p:nvPr/>
          </p:nvSpPr>
          <p:spPr bwMode="auto">
            <a:xfrm>
              <a:off x="2723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0" name="Rectangle 1218"/>
            <p:cNvSpPr>
              <a:spLocks noChangeArrowheads="1"/>
            </p:cNvSpPr>
            <p:nvPr/>
          </p:nvSpPr>
          <p:spPr bwMode="auto">
            <a:xfrm>
              <a:off x="2950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1" name="Oval 1219"/>
            <p:cNvSpPr>
              <a:spLocks noChangeArrowheads="1"/>
            </p:cNvSpPr>
            <p:nvPr/>
          </p:nvSpPr>
          <p:spPr bwMode="auto">
            <a:xfrm>
              <a:off x="3007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2" name="Rectangle 1220"/>
            <p:cNvSpPr>
              <a:spLocks noChangeArrowheads="1"/>
            </p:cNvSpPr>
            <p:nvPr/>
          </p:nvSpPr>
          <p:spPr bwMode="auto">
            <a:xfrm>
              <a:off x="1816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3" name="Oval 1221"/>
            <p:cNvSpPr>
              <a:spLocks noChangeArrowheads="1"/>
            </p:cNvSpPr>
            <p:nvPr/>
          </p:nvSpPr>
          <p:spPr bwMode="auto">
            <a:xfrm>
              <a:off x="1873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4" name="Rectangle 1222"/>
            <p:cNvSpPr>
              <a:spLocks noChangeArrowheads="1"/>
            </p:cNvSpPr>
            <p:nvPr/>
          </p:nvSpPr>
          <p:spPr bwMode="auto">
            <a:xfrm>
              <a:off x="2099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5" name="Oval 1223"/>
            <p:cNvSpPr>
              <a:spLocks noChangeArrowheads="1"/>
            </p:cNvSpPr>
            <p:nvPr/>
          </p:nvSpPr>
          <p:spPr bwMode="auto">
            <a:xfrm>
              <a:off x="2156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6" name="Rectangle 1224"/>
            <p:cNvSpPr>
              <a:spLocks noChangeArrowheads="1"/>
            </p:cNvSpPr>
            <p:nvPr/>
          </p:nvSpPr>
          <p:spPr bwMode="auto">
            <a:xfrm>
              <a:off x="2383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7" name="Oval 1225"/>
            <p:cNvSpPr>
              <a:spLocks noChangeArrowheads="1"/>
            </p:cNvSpPr>
            <p:nvPr/>
          </p:nvSpPr>
          <p:spPr bwMode="auto">
            <a:xfrm>
              <a:off x="2440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8" name="Rectangle 1226"/>
            <p:cNvSpPr>
              <a:spLocks noChangeArrowheads="1"/>
            </p:cNvSpPr>
            <p:nvPr/>
          </p:nvSpPr>
          <p:spPr bwMode="auto">
            <a:xfrm>
              <a:off x="2666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9" name="Oval 1227"/>
            <p:cNvSpPr>
              <a:spLocks noChangeArrowheads="1"/>
            </p:cNvSpPr>
            <p:nvPr/>
          </p:nvSpPr>
          <p:spPr bwMode="auto">
            <a:xfrm>
              <a:off x="2723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0" name="Rectangle 1228"/>
            <p:cNvSpPr>
              <a:spLocks noChangeArrowheads="1"/>
            </p:cNvSpPr>
            <p:nvPr/>
          </p:nvSpPr>
          <p:spPr bwMode="auto">
            <a:xfrm>
              <a:off x="2950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1" name="Oval 1229"/>
            <p:cNvSpPr>
              <a:spLocks noChangeArrowheads="1"/>
            </p:cNvSpPr>
            <p:nvPr/>
          </p:nvSpPr>
          <p:spPr bwMode="auto">
            <a:xfrm>
              <a:off x="3007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2" name="Rectangle 1230"/>
            <p:cNvSpPr>
              <a:spLocks noChangeArrowheads="1"/>
            </p:cNvSpPr>
            <p:nvPr/>
          </p:nvSpPr>
          <p:spPr bwMode="auto">
            <a:xfrm>
              <a:off x="1816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3" name="Oval 1231"/>
            <p:cNvSpPr>
              <a:spLocks noChangeArrowheads="1"/>
            </p:cNvSpPr>
            <p:nvPr/>
          </p:nvSpPr>
          <p:spPr bwMode="auto">
            <a:xfrm>
              <a:off x="1873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4" name="Rectangle 1232"/>
            <p:cNvSpPr>
              <a:spLocks noChangeArrowheads="1"/>
            </p:cNvSpPr>
            <p:nvPr/>
          </p:nvSpPr>
          <p:spPr bwMode="auto">
            <a:xfrm>
              <a:off x="2099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5" name="Oval 1233"/>
            <p:cNvSpPr>
              <a:spLocks noChangeArrowheads="1"/>
            </p:cNvSpPr>
            <p:nvPr/>
          </p:nvSpPr>
          <p:spPr bwMode="auto">
            <a:xfrm>
              <a:off x="2156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6" name="Rectangle 1234"/>
            <p:cNvSpPr>
              <a:spLocks noChangeArrowheads="1"/>
            </p:cNvSpPr>
            <p:nvPr/>
          </p:nvSpPr>
          <p:spPr bwMode="auto">
            <a:xfrm>
              <a:off x="2383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7" name="Oval 1235"/>
            <p:cNvSpPr>
              <a:spLocks noChangeArrowheads="1"/>
            </p:cNvSpPr>
            <p:nvPr/>
          </p:nvSpPr>
          <p:spPr bwMode="auto">
            <a:xfrm>
              <a:off x="2440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8" name="Rectangle 1236"/>
            <p:cNvSpPr>
              <a:spLocks noChangeArrowheads="1"/>
            </p:cNvSpPr>
            <p:nvPr/>
          </p:nvSpPr>
          <p:spPr bwMode="auto">
            <a:xfrm>
              <a:off x="2666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9" name="Oval 1237"/>
            <p:cNvSpPr>
              <a:spLocks noChangeArrowheads="1"/>
            </p:cNvSpPr>
            <p:nvPr/>
          </p:nvSpPr>
          <p:spPr bwMode="auto">
            <a:xfrm>
              <a:off x="2723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0" name="Rectangle 1238"/>
            <p:cNvSpPr>
              <a:spLocks noChangeArrowheads="1"/>
            </p:cNvSpPr>
            <p:nvPr/>
          </p:nvSpPr>
          <p:spPr bwMode="auto">
            <a:xfrm>
              <a:off x="2950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1" name="Oval 1239"/>
            <p:cNvSpPr>
              <a:spLocks noChangeArrowheads="1"/>
            </p:cNvSpPr>
            <p:nvPr/>
          </p:nvSpPr>
          <p:spPr bwMode="auto">
            <a:xfrm>
              <a:off x="3007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2" name="Rectangle 1240"/>
            <p:cNvSpPr>
              <a:spLocks noChangeArrowheads="1"/>
            </p:cNvSpPr>
            <p:nvPr/>
          </p:nvSpPr>
          <p:spPr bwMode="auto">
            <a:xfrm>
              <a:off x="1816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3" name="Rectangle 1241"/>
            <p:cNvSpPr>
              <a:spLocks noChangeArrowheads="1"/>
            </p:cNvSpPr>
            <p:nvPr/>
          </p:nvSpPr>
          <p:spPr bwMode="auto">
            <a:xfrm>
              <a:off x="1873" y="1791"/>
              <a:ext cx="1304" cy="171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64" name="Group 1242"/>
            <p:cNvGrpSpPr>
              <a:grpSpLocks/>
            </p:cNvGrpSpPr>
            <p:nvPr/>
          </p:nvGrpSpPr>
          <p:grpSpPr bwMode="auto">
            <a:xfrm>
              <a:off x="1873" y="2075"/>
              <a:ext cx="1304" cy="342"/>
              <a:chOff x="2063" y="763"/>
              <a:chExt cx="682" cy="179"/>
            </a:xfrm>
          </p:grpSpPr>
          <p:sp>
            <p:nvSpPr>
              <p:cNvPr id="1665" name="Rectangle 1243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6" name="Rectangle 1244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667" name="Group 1245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1668" name="Group 1246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25" name="Freeform 124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6" name="Freeform 124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7" name="Freeform 124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8" name="Freeform 125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9" name="Freeform 125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30" name="Freeform 125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31" name="Freeform 125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69" name="Group 1254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18" name="Freeform 125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9" name="Freeform 125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0" name="Freeform 125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1" name="Freeform 125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2" name="Freeform 125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3" name="Freeform 126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4" name="Freeform 126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0" name="Group 1262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11" name="Freeform 1263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2" name="Freeform 1264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3" name="Freeform 1265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4" name="Freeform 1266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5" name="Freeform 1267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6" name="Freeform 1268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7" name="Freeform 1269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1" name="Group 1270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04" name="Freeform 1271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5" name="Freeform 1272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6" name="Freeform 1273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7" name="Freeform 1274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8" name="Freeform 1275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9" name="Freeform 1276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0" name="Freeform 1277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2" name="Group 1278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97" name="Freeform 1279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8" name="Freeform 1280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9" name="Freeform 1281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" name="Freeform 1282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1" name="Freeform 1283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2" name="Freeform 1284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3" name="Freeform 1285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3" name="Group 1286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90" name="Freeform 128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1" name="Freeform 128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2" name="Freeform 128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3" name="Freeform 129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4" name="Freeform 129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5" name="Freeform 129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6" name="Freeform 129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4" name="Group 1294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83" name="Freeform 129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4" name="Freeform 129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5" name="Freeform 129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6" name="Freeform 129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7" name="Freeform 129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8" name="Freeform 130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9" name="Freeform 130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5" name="Group 1302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76" name="Freeform 1303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7" name="Freeform 1304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8" name="Freeform 1305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9" name="Freeform 1306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0" name="Freeform 1307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1" name="Freeform 1308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2" name="Freeform 1309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732" name="Group 1802"/>
          <p:cNvGrpSpPr>
            <a:grpSpLocks/>
          </p:cNvGrpSpPr>
          <p:nvPr/>
        </p:nvGrpSpPr>
        <p:grpSpPr bwMode="auto">
          <a:xfrm>
            <a:off x="2545041" y="4711214"/>
            <a:ext cx="1018077" cy="1587826"/>
            <a:chOff x="1674" y="1735"/>
            <a:chExt cx="1417" cy="2211"/>
          </a:xfrm>
        </p:grpSpPr>
        <p:sp>
          <p:nvSpPr>
            <p:cNvPr id="1733" name="AutoShape 1311"/>
            <p:cNvSpPr>
              <a:spLocks noChangeArrowheads="1"/>
            </p:cNvSpPr>
            <p:nvPr/>
          </p:nvSpPr>
          <p:spPr bwMode="auto">
            <a:xfrm>
              <a:off x="1674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285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4" name="Rectangle 1312"/>
            <p:cNvSpPr>
              <a:spLocks noChangeArrowheads="1"/>
            </p:cNvSpPr>
            <p:nvPr/>
          </p:nvSpPr>
          <p:spPr bwMode="auto">
            <a:xfrm>
              <a:off x="1674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5" name="Rectangle 1314"/>
            <p:cNvSpPr>
              <a:spLocks noChangeArrowheads="1"/>
            </p:cNvSpPr>
            <p:nvPr/>
          </p:nvSpPr>
          <p:spPr bwMode="auto">
            <a:xfrm>
              <a:off x="1957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6" name="Rectangle 1316"/>
            <p:cNvSpPr>
              <a:spLocks noChangeArrowheads="1"/>
            </p:cNvSpPr>
            <p:nvPr/>
          </p:nvSpPr>
          <p:spPr bwMode="auto">
            <a:xfrm>
              <a:off x="2241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7" name="Rectangle 1318"/>
            <p:cNvSpPr>
              <a:spLocks noChangeArrowheads="1"/>
            </p:cNvSpPr>
            <p:nvPr/>
          </p:nvSpPr>
          <p:spPr bwMode="auto">
            <a:xfrm>
              <a:off x="2524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8" name="Rectangle 1320"/>
            <p:cNvSpPr>
              <a:spLocks noChangeArrowheads="1"/>
            </p:cNvSpPr>
            <p:nvPr/>
          </p:nvSpPr>
          <p:spPr bwMode="auto">
            <a:xfrm>
              <a:off x="2808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9" name="Rectangle 1322"/>
            <p:cNvSpPr>
              <a:spLocks noChangeArrowheads="1"/>
            </p:cNvSpPr>
            <p:nvPr/>
          </p:nvSpPr>
          <p:spPr bwMode="auto">
            <a:xfrm>
              <a:off x="1674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0" name="Rectangle 1324"/>
            <p:cNvSpPr>
              <a:spLocks noChangeArrowheads="1"/>
            </p:cNvSpPr>
            <p:nvPr/>
          </p:nvSpPr>
          <p:spPr bwMode="auto">
            <a:xfrm>
              <a:off x="1957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" name="Rectangle 1326"/>
            <p:cNvSpPr>
              <a:spLocks noChangeArrowheads="1"/>
            </p:cNvSpPr>
            <p:nvPr/>
          </p:nvSpPr>
          <p:spPr bwMode="auto">
            <a:xfrm>
              <a:off x="2241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" name="Rectangle 1328"/>
            <p:cNvSpPr>
              <a:spLocks noChangeArrowheads="1"/>
            </p:cNvSpPr>
            <p:nvPr/>
          </p:nvSpPr>
          <p:spPr bwMode="auto">
            <a:xfrm>
              <a:off x="2524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" name="Rectangle 1330"/>
            <p:cNvSpPr>
              <a:spLocks noChangeArrowheads="1"/>
            </p:cNvSpPr>
            <p:nvPr/>
          </p:nvSpPr>
          <p:spPr bwMode="auto">
            <a:xfrm>
              <a:off x="2808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4" name="Rectangle 1332"/>
            <p:cNvSpPr>
              <a:spLocks noChangeArrowheads="1"/>
            </p:cNvSpPr>
            <p:nvPr/>
          </p:nvSpPr>
          <p:spPr bwMode="auto">
            <a:xfrm>
              <a:off x="1674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5" name="Rectangle 1334"/>
            <p:cNvSpPr>
              <a:spLocks noChangeArrowheads="1"/>
            </p:cNvSpPr>
            <p:nvPr/>
          </p:nvSpPr>
          <p:spPr bwMode="auto">
            <a:xfrm>
              <a:off x="1957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6" name="Rectangle 1336"/>
            <p:cNvSpPr>
              <a:spLocks noChangeArrowheads="1"/>
            </p:cNvSpPr>
            <p:nvPr/>
          </p:nvSpPr>
          <p:spPr bwMode="auto">
            <a:xfrm>
              <a:off x="2241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7" name="Rectangle 1338"/>
            <p:cNvSpPr>
              <a:spLocks noChangeArrowheads="1"/>
            </p:cNvSpPr>
            <p:nvPr/>
          </p:nvSpPr>
          <p:spPr bwMode="auto">
            <a:xfrm>
              <a:off x="2524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8" name="Rectangle 1340"/>
            <p:cNvSpPr>
              <a:spLocks noChangeArrowheads="1"/>
            </p:cNvSpPr>
            <p:nvPr/>
          </p:nvSpPr>
          <p:spPr bwMode="auto">
            <a:xfrm>
              <a:off x="2808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9" name="Rectangle 1342"/>
            <p:cNvSpPr>
              <a:spLocks noChangeArrowheads="1"/>
            </p:cNvSpPr>
            <p:nvPr/>
          </p:nvSpPr>
          <p:spPr bwMode="auto">
            <a:xfrm>
              <a:off x="1674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0" name="Rectangle 1344"/>
            <p:cNvSpPr>
              <a:spLocks noChangeArrowheads="1"/>
            </p:cNvSpPr>
            <p:nvPr/>
          </p:nvSpPr>
          <p:spPr bwMode="auto">
            <a:xfrm>
              <a:off x="1957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1" name="Rectangle 1346"/>
            <p:cNvSpPr>
              <a:spLocks noChangeArrowheads="1"/>
            </p:cNvSpPr>
            <p:nvPr/>
          </p:nvSpPr>
          <p:spPr bwMode="auto">
            <a:xfrm>
              <a:off x="2241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2" name="Rectangle 1348"/>
            <p:cNvSpPr>
              <a:spLocks noChangeArrowheads="1"/>
            </p:cNvSpPr>
            <p:nvPr/>
          </p:nvSpPr>
          <p:spPr bwMode="auto">
            <a:xfrm>
              <a:off x="2524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3" name="Rectangle 1350"/>
            <p:cNvSpPr>
              <a:spLocks noChangeArrowheads="1"/>
            </p:cNvSpPr>
            <p:nvPr/>
          </p:nvSpPr>
          <p:spPr bwMode="auto">
            <a:xfrm>
              <a:off x="2808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4" name="Rectangle 1352"/>
            <p:cNvSpPr>
              <a:spLocks noChangeArrowheads="1"/>
            </p:cNvSpPr>
            <p:nvPr/>
          </p:nvSpPr>
          <p:spPr bwMode="auto">
            <a:xfrm>
              <a:off x="1674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5" name="Rectangle 1354"/>
            <p:cNvSpPr>
              <a:spLocks noChangeArrowheads="1"/>
            </p:cNvSpPr>
            <p:nvPr/>
          </p:nvSpPr>
          <p:spPr bwMode="auto">
            <a:xfrm>
              <a:off x="1957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6" name="Rectangle 1356"/>
            <p:cNvSpPr>
              <a:spLocks noChangeArrowheads="1"/>
            </p:cNvSpPr>
            <p:nvPr/>
          </p:nvSpPr>
          <p:spPr bwMode="auto">
            <a:xfrm>
              <a:off x="2241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7" name="Rectangle 1358"/>
            <p:cNvSpPr>
              <a:spLocks noChangeArrowheads="1"/>
            </p:cNvSpPr>
            <p:nvPr/>
          </p:nvSpPr>
          <p:spPr bwMode="auto">
            <a:xfrm>
              <a:off x="2524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8" name="Rectangle 1360"/>
            <p:cNvSpPr>
              <a:spLocks noChangeArrowheads="1"/>
            </p:cNvSpPr>
            <p:nvPr/>
          </p:nvSpPr>
          <p:spPr bwMode="auto">
            <a:xfrm>
              <a:off x="2808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59" name="Group 1432"/>
            <p:cNvGrpSpPr>
              <a:grpSpLocks/>
            </p:cNvGrpSpPr>
            <p:nvPr/>
          </p:nvGrpSpPr>
          <p:grpSpPr bwMode="auto">
            <a:xfrm>
              <a:off x="1731" y="2529"/>
              <a:ext cx="1304" cy="1304"/>
              <a:chOff x="3404" y="2529"/>
              <a:chExt cx="1304" cy="1304"/>
            </a:xfrm>
          </p:grpSpPr>
          <p:sp>
            <p:nvSpPr>
              <p:cNvPr id="1830" name="Oval 1313"/>
              <p:cNvSpPr>
                <a:spLocks noChangeArrowheads="1"/>
              </p:cNvSpPr>
              <p:nvPr/>
            </p:nvSpPr>
            <p:spPr bwMode="auto">
              <a:xfrm>
                <a:off x="340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1" name="Oval 1315"/>
              <p:cNvSpPr>
                <a:spLocks noChangeArrowheads="1"/>
              </p:cNvSpPr>
              <p:nvPr/>
            </p:nvSpPr>
            <p:spPr bwMode="auto">
              <a:xfrm>
                <a:off x="3687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2" name="Oval 1317"/>
              <p:cNvSpPr>
                <a:spLocks noChangeArrowheads="1"/>
              </p:cNvSpPr>
              <p:nvPr/>
            </p:nvSpPr>
            <p:spPr bwMode="auto">
              <a:xfrm>
                <a:off x="3971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3" name="Oval 1319"/>
              <p:cNvSpPr>
                <a:spLocks noChangeArrowheads="1"/>
              </p:cNvSpPr>
              <p:nvPr/>
            </p:nvSpPr>
            <p:spPr bwMode="auto">
              <a:xfrm>
                <a:off x="425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4" name="Oval 1321"/>
              <p:cNvSpPr>
                <a:spLocks noChangeArrowheads="1"/>
              </p:cNvSpPr>
              <p:nvPr/>
            </p:nvSpPr>
            <p:spPr bwMode="auto">
              <a:xfrm>
                <a:off x="4538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5" name="Oval 1323"/>
              <p:cNvSpPr>
                <a:spLocks noChangeArrowheads="1"/>
              </p:cNvSpPr>
              <p:nvPr/>
            </p:nvSpPr>
            <p:spPr bwMode="auto">
              <a:xfrm>
                <a:off x="340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6" name="Oval 1325"/>
              <p:cNvSpPr>
                <a:spLocks noChangeArrowheads="1"/>
              </p:cNvSpPr>
              <p:nvPr/>
            </p:nvSpPr>
            <p:spPr bwMode="auto">
              <a:xfrm>
                <a:off x="3687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7" name="Oval 1327"/>
              <p:cNvSpPr>
                <a:spLocks noChangeArrowheads="1"/>
              </p:cNvSpPr>
              <p:nvPr/>
            </p:nvSpPr>
            <p:spPr bwMode="auto">
              <a:xfrm>
                <a:off x="3971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8" name="Oval 1329"/>
              <p:cNvSpPr>
                <a:spLocks noChangeArrowheads="1"/>
              </p:cNvSpPr>
              <p:nvPr/>
            </p:nvSpPr>
            <p:spPr bwMode="auto">
              <a:xfrm>
                <a:off x="425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9" name="Oval 1331"/>
              <p:cNvSpPr>
                <a:spLocks noChangeArrowheads="1"/>
              </p:cNvSpPr>
              <p:nvPr/>
            </p:nvSpPr>
            <p:spPr bwMode="auto">
              <a:xfrm>
                <a:off x="4538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0" name="Oval 1333"/>
              <p:cNvSpPr>
                <a:spLocks noChangeArrowheads="1"/>
              </p:cNvSpPr>
              <p:nvPr/>
            </p:nvSpPr>
            <p:spPr bwMode="auto">
              <a:xfrm>
                <a:off x="340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1" name="Oval 1335"/>
              <p:cNvSpPr>
                <a:spLocks noChangeArrowheads="1"/>
              </p:cNvSpPr>
              <p:nvPr/>
            </p:nvSpPr>
            <p:spPr bwMode="auto">
              <a:xfrm>
                <a:off x="3687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2" name="Oval 1337"/>
              <p:cNvSpPr>
                <a:spLocks noChangeArrowheads="1"/>
              </p:cNvSpPr>
              <p:nvPr/>
            </p:nvSpPr>
            <p:spPr bwMode="auto">
              <a:xfrm>
                <a:off x="3971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3" name="Oval 1339"/>
              <p:cNvSpPr>
                <a:spLocks noChangeArrowheads="1"/>
              </p:cNvSpPr>
              <p:nvPr/>
            </p:nvSpPr>
            <p:spPr bwMode="auto">
              <a:xfrm>
                <a:off x="425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4" name="Oval 1341"/>
              <p:cNvSpPr>
                <a:spLocks noChangeArrowheads="1"/>
              </p:cNvSpPr>
              <p:nvPr/>
            </p:nvSpPr>
            <p:spPr bwMode="auto">
              <a:xfrm>
                <a:off x="4538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" name="Oval 1343"/>
              <p:cNvSpPr>
                <a:spLocks noChangeArrowheads="1"/>
              </p:cNvSpPr>
              <p:nvPr/>
            </p:nvSpPr>
            <p:spPr bwMode="auto">
              <a:xfrm>
                <a:off x="340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" name="Oval 1345"/>
              <p:cNvSpPr>
                <a:spLocks noChangeArrowheads="1"/>
              </p:cNvSpPr>
              <p:nvPr/>
            </p:nvSpPr>
            <p:spPr bwMode="auto">
              <a:xfrm>
                <a:off x="3687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" name="Oval 1347"/>
              <p:cNvSpPr>
                <a:spLocks noChangeArrowheads="1"/>
              </p:cNvSpPr>
              <p:nvPr/>
            </p:nvSpPr>
            <p:spPr bwMode="auto">
              <a:xfrm>
                <a:off x="3971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" name="Oval 1349"/>
              <p:cNvSpPr>
                <a:spLocks noChangeArrowheads="1"/>
              </p:cNvSpPr>
              <p:nvPr/>
            </p:nvSpPr>
            <p:spPr bwMode="auto">
              <a:xfrm>
                <a:off x="425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" name="Oval 1351"/>
              <p:cNvSpPr>
                <a:spLocks noChangeArrowheads="1"/>
              </p:cNvSpPr>
              <p:nvPr/>
            </p:nvSpPr>
            <p:spPr bwMode="auto">
              <a:xfrm>
                <a:off x="4538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" name="Oval 1353"/>
              <p:cNvSpPr>
                <a:spLocks noChangeArrowheads="1"/>
              </p:cNvSpPr>
              <p:nvPr/>
            </p:nvSpPr>
            <p:spPr bwMode="auto">
              <a:xfrm>
                <a:off x="340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" name="Oval 1355"/>
              <p:cNvSpPr>
                <a:spLocks noChangeArrowheads="1"/>
              </p:cNvSpPr>
              <p:nvPr/>
            </p:nvSpPr>
            <p:spPr bwMode="auto">
              <a:xfrm>
                <a:off x="3687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" name="Oval 1357"/>
              <p:cNvSpPr>
                <a:spLocks noChangeArrowheads="1"/>
              </p:cNvSpPr>
              <p:nvPr/>
            </p:nvSpPr>
            <p:spPr bwMode="auto">
              <a:xfrm>
                <a:off x="3971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3" name="Oval 1359"/>
              <p:cNvSpPr>
                <a:spLocks noChangeArrowheads="1"/>
              </p:cNvSpPr>
              <p:nvPr/>
            </p:nvSpPr>
            <p:spPr bwMode="auto">
              <a:xfrm>
                <a:off x="425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" name="Oval 1361"/>
              <p:cNvSpPr>
                <a:spLocks noChangeArrowheads="1"/>
              </p:cNvSpPr>
              <p:nvPr/>
            </p:nvSpPr>
            <p:spPr bwMode="auto">
              <a:xfrm>
                <a:off x="4538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60" name="Rectangle 1362"/>
            <p:cNvSpPr>
              <a:spLocks noChangeArrowheads="1"/>
            </p:cNvSpPr>
            <p:nvPr/>
          </p:nvSpPr>
          <p:spPr bwMode="auto">
            <a:xfrm>
              <a:off x="1674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1" name="Rectangle 1363"/>
            <p:cNvSpPr>
              <a:spLocks noChangeArrowheads="1"/>
            </p:cNvSpPr>
            <p:nvPr/>
          </p:nvSpPr>
          <p:spPr bwMode="auto">
            <a:xfrm>
              <a:off x="1731" y="1791"/>
              <a:ext cx="1304" cy="171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62" name="Group 1364"/>
            <p:cNvGrpSpPr>
              <a:grpSpLocks/>
            </p:cNvGrpSpPr>
            <p:nvPr/>
          </p:nvGrpSpPr>
          <p:grpSpPr bwMode="auto">
            <a:xfrm>
              <a:off x="1731" y="2075"/>
              <a:ext cx="1304" cy="342"/>
              <a:chOff x="2063" y="763"/>
              <a:chExt cx="682" cy="179"/>
            </a:xfrm>
          </p:grpSpPr>
          <p:sp>
            <p:nvSpPr>
              <p:cNvPr id="1763" name="Rectangle 1365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4" name="Rectangle 1366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765" name="Group 1367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1766" name="Group 1368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23" name="Freeform 1369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4" name="Freeform 1370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5" name="Freeform 1371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6" name="Freeform 1372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7" name="Freeform 1373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8" name="Freeform 1374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9" name="Freeform 1375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7" name="Group 1376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16" name="Freeform 137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7" name="Freeform 137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8" name="Freeform 137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9" name="Freeform 138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0" name="Freeform 138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1" name="Freeform 138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2" name="Freeform 138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8" name="Group 1384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09" name="Freeform 138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0" name="Freeform 138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1" name="Freeform 138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2" name="Freeform 138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3" name="Freeform 138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4" name="Freeform 139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5" name="Freeform 139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9" name="Group 1392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02" name="Freeform 1393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3" name="Freeform 1394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4" name="Freeform 1395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5" name="Freeform 1396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6" name="Freeform 1397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7" name="Freeform 1398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8" name="Freeform 1399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70" name="Group 1400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95" name="Freeform 1401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6" name="Freeform 1402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7" name="Freeform 1403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8" name="Freeform 1404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9" name="Freeform 1405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0" name="Freeform 1406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1" name="Freeform 1407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71" name="Group 1408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88" name="Freeform 1409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9" name="Freeform 1410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0" name="Freeform 1411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1" name="Freeform 1412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2" name="Freeform 1413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3" name="Freeform 1414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4" name="Freeform 1415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72" name="Group 1416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81" name="Freeform 141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2" name="Freeform 141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3" name="Freeform 141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4" name="Freeform 142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5" name="Freeform 142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6" name="Freeform 142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7" name="Freeform 142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73" name="Group 1424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74" name="Freeform 142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5" name="Freeform 142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6" name="Freeform 142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7" name="Freeform 142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8" name="Freeform 142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9" name="Freeform 143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0" name="Freeform 143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855" name="Group 1801"/>
          <p:cNvGrpSpPr>
            <a:grpSpLocks/>
          </p:cNvGrpSpPr>
          <p:nvPr/>
        </p:nvGrpSpPr>
        <p:grpSpPr bwMode="auto">
          <a:xfrm>
            <a:off x="4449090" y="4711214"/>
            <a:ext cx="1018076" cy="1587826"/>
            <a:chOff x="3177" y="1735"/>
            <a:chExt cx="1417" cy="2211"/>
          </a:xfrm>
        </p:grpSpPr>
        <p:sp>
          <p:nvSpPr>
            <p:cNvPr id="1856" name="AutoShape 1433"/>
            <p:cNvSpPr>
              <a:spLocks noChangeArrowheads="1"/>
            </p:cNvSpPr>
            <p:nvPr/>
          </p:nvSpPr>
          <p:spPr bwMode="auto">
            <a:xfrm>
              <a:off x="3177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285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" name="Rectangle 1434"/>
            <p:cNvSpPr>
              <a:spLocks noChangeArrowheads="1"/>
            </p:cNvSpPr>
            <p:nvPr/>
          </p:nvSpPr>
          <p:spPr bwMode="auto">
            <a:xfrm>
              <a:off x="3177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8" name="Rectangle 1435"/>
            <p:cNvSpPr>
              <a:spLocks noChangeArrowheads="1"/>
            </p:cNvSpPr>
            <p:nvPr/>
          </p:nvSpPr>
          <p:spPr bwMode="auto">
            <a:xfrm>
              <a:off x="3460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9" name="Rectangle 1436"/>
            <p:cNvSpPr>
              <a:spLocks noChangeArrowheads="1"/>
            </p:cNvSpPr>
            <p:nvPr/>
          </p:nvSpPr>
          <p:spPr bwMode="auto">
            <a:xfrm>
              <a:off x="3744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" name="Rectangle 1437"/>
            <p:cNvSpPr>
              <a:spLocks noChangeArrowheads="1"/>
            </p:cNvSpPr>
            <p:nvPr/>
          </p:nvSpPr>
          <p:spPr bwMode="auto">
            <a:xfrm>
              <a:off x="4027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1" name="Rectangle 1438"/>
            <p:cNvSpPr>
              <a:spLocks noChangeArrowheads="1"/>
            </p:cNvSpPr>
            <p:nvPr/>
          </p:nvSpPr>
          <p:spPr bwMode="auto">
            <a:xfrm>
              <a:off x="4311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" name="Rectangle 1439"/>
            <p:cNvSpPr>
              <a:spLocks noChangeArrowheads="1"/>
            </p:cNvSpPr>
            <p:nvPr/>
          </p:nvSpPr>
          <p:spPr bwMode="auto">
            <a:xfrm>
              <a:off x="3177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" name="Rectangle 1440"/>
            <p:cNvSpPr>
              <a:spLocks noChangeArrowheads="1"/>
            </p:cNvSpPr>
            <p:nvPr/>
          </p:nvSpPr>
          <p:spPr bwMode="auto">
            <a:xfrm>
              <a:off x="3460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" name="Rectangle 1441"/>
            <p:cNvSpPr>
              <a:spLocks noChangeArrowheads="1"/>
            </p:cNvSpPr>
            <p:nvPr/>
          </p:nvSpPr>
          <p:spPr bwMode="auto">
            <a:xfrm>
              <a:off x="3744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" name="Rectangle 1442"/>
            <p:cNvSpPr>
              <a:spLocks noChangeArrowheads="1"/>
            </p:cNvSpPr>
            <p:nvPr/>
          </p:nvSpPr>
          <p:spPr bwMode="auto">
            <a:xfrm>
              <a:off x="4027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" name="Rectangle 1443"/>
            <p:cNvSpPr>
              <a:spLocks noChangeArrowheads="1"/>
            </p:cNvSpPr>
            <p:nvPr/>
          </p:nvSpPr>
          <p:spPr bwMode="auto">
            <a:xfrm>
              <a:off x="4311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" name="Rectangle 1444"/>
            <p:cNvSpPr>
              <a:spLocks noChangeArrowheads="1"/>
            </p:cNvSpPr>
            <p:nvPr/>
          </p:nvSpPr>
          <p:spPr bwMode="auto">
            <a:xfrm>
              <a:off x="3177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" name="Rectangle 1445"/>
            <p:cNvSpPr>
              <a:spLocks noChangeArrowheads="1"/>
            </p:cNvSpPr>
            <p:nvPr/>
          </p:nvSpPr>
          <p:spPr bwMode="auto">
            <a:xfrm>
              <a:off x="3460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" name="Rectangle 1446"/>
            <p:cNvSpPr>
              <a:spLocks noChangeArrowheads="1"/>
            </p:cNvSpPr>
            <p:nvPr/>
          </p:nvSpPr>
          <p:spPr bwMode="auto">
            <a:xfrm>
              <a:off x="3744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0" name="Rectangle 1447"/>
            <p:cNvSpPr>
              <a:spLocks noChangeArrowheads="1"/>
            </p:cNvSpPr>
            <p:nvPr/>
          </p:nvSpPr>
          <p:spPr bwMode="auto">
            <a:xfrm>
              <a:off x="4027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" name="Rectangle 1448"/>
            <p:cNvSpPr>
              <a:spLocks noChangeArrowheads="1"/>
            </p:cNvSpPr>
            <p:nvPr/>
          </p:nvSpPr>
          <p:spPr bwMode="auto">
            <a:xfrm>
              <a:off x="4311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" name="Rectangle 1449"/>
            <p:cNvSpPr>
              <a:spLocks noChangeArrowheads="1"/>
            </p:cNvSpPr>
            <p:nvPr/>
          </p:nvSpPr>
          <p:spPr bwMode="auto">
            <a:xfrm>
              <a:off x="3177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" name="Rectangle 1450"/>
            <p:cNvSpPr>
              <a:spLocks noChangeArrowheads="1"/>
            </p:cNvSpPr>
            <p:nvPr/>
          </p:nvSpPr>
          <p:spPr bwMode="auto">
            <a:xfrm>
              <a:off x="3460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4" name="Rectangle 1451"/>
            <p:cNvSpPr>
              <a:spLocks noChangeArrowheads="1"/>
            </p:cNvSpPr>
            <p:nvPr/>
          </p:nvSpPr>
          <p:spPr bwMode="auto">
            <a:xfrm>
              <a:off x="3744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5" name="Rectangle 1452"/>
            <p:cNvSpPr>
              <a:spLocks noChangeArrowheads="1"/>
            </p:cNvSpPr>
            <p:nvPr/>
          </p:nvSpPr>
          <p:spPr bwMode="auto">
            <a:xfrm>
              <a:off x="4027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" name="Rectangle 1453"/>
            <p:cNvSpPr>
              <a:spLocks noChangeArrowheads="1"/>
            </p:cNvSpPr>
            <p:nvPr/>
          </p:nvSpPr>
          <p:spPr bwMode="auto">
            <a:xfrm>
              <a:off x="4311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7" name="Rectangle 1454"/>
            <p:cNvSpPr>
              <a:spLocks noChangeArrowheads="1"/>
            </p:cNvSpPr>
            <p:nvPr/>
          </p:nvSpPr>
          <p:spPr bwMode="auto">
            <a:xfrm>
              <a:off x="3177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8" name="Rectangle 1455"/>
            <p:cNvSpPr>
              <a:spLocks noChangeArrowheads="1"/>
            </p:cNvSpPr>
            <p:nvPr/>
          </p:nvSpPr>
          <p:spPr bwMode="auto">
            <a:xfrm>
              <a:off x="3460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9" name="Rectangle 1456"/>
            <p:cNvSpPr>
              <a:spLocks noChangeArrowheads="1"/>
            </p:cNvSpPr>
            <p:nvPr/>
          </p:nvSpPr>
          <p:spPr bwMode="auto">
            <a:xfrm>
              <a:off x="3744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0" name="Rectangle 1457"/>
            <p:cNvSpPr>
              <a:spLocks noChangeArrowheads="1"/>
            </p:cNvSpPr>
            <p:nvPr/>
          </p:nvSpPr>
          <p:spPr bwMode="auto">
            <a:xfrm>
              <a:off x="4027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" name="Rectangle 1458"/>
            <p:cNvSpPr>
              <a:spLocks noChangeArrowheads="1"/>
            </p:cNvSpPr>
            <p:nvPr/>
          </p:nvSpPr>
          <p:spPr bwMode="auto">
            <a:xfrm>
              <a:off x="4311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2" name="Group 1459"/>
            <p:cNvGrpSpPr>
              <a:grpSpLocks/>
            </p:cNvGrpSpPr>
            <p:nvPr/>
          </p:nvGrpSpPr>
          <p:grpSpPr bwMode="auto">
            <a:xfrm>
              <a:off x="3234" y="2529"/>
              <a:ext cx="1304" cy="1304"/>
              <a:chOff x="3404" y="2529"/>
              <a:chExt cx="1304" cy="1304"/>
            </a:xfrm>
          </p:grpSpPr>
          <p:sp>
            <p:nvSpPr>
              <p:cNvPr id="1953" name="Oval 1460"/>
              <p:cNvSpPr>
                <a:spLocks noChangeArrowheads="1"/>
              </p:cNvSpPr>
              <p:nvPr/>
            </p:nvSpPr>
            <p:spPr bwMode="auto">
              <a:xfrm>
                <a:off x="340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" name="Oval 1461"/>
              <p:cNvSpPr>
                <a:spLocks noChangeArrowheads="1"/>
              </p:cNvSpPr>
              <p:nvPr/>
            </p:nvSpPr>
            <p:spPr bwMode="auto">
              <a:xfrm>
                <a:off x="3687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" name="Oval 1462"/>
              <p:cNvSpPr>
                <a:spLocks noChangeArrowheads="1"/>
              </p:cNvSpPr>
              <p:nvPr/>
            </p:nvSpPr>
            <p:spPr bwMode="auto">
              <a:xfrm>
                <a:off x="3971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" name="Oval 1463"/>
              <p:cNvSpPr>
                <a:spLocks noChangeArrowheads="1"/>
              </p:cNvSpPr>
              <p:nvPr/>
            </p:nvSpPr>
            <p:spPr bwMode="auto">
              <a:xfrm>
                <a:off x="425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" name="Oval 1464"/>
              <p:cNvSpPr>
                <a:spLocks noChangeArrowheads="1"/>
              </p:cNvSpPr>
              <p:nvPr/>
            </p:nvSpPr>
            <p:spPr bwMode="auto">
              <a:xfrm>
                <a:off x="4538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" name="Oval 1465"/>
              <p:cNvSpPr>
                <a:spLocks noChangeArrowheads="1"/>
              </p:cNvSpPr>
              <p:nvPr/>
            </p:nvSpPr>
            <p:spPr bwMode="auto">
              <a:xfrm>
                <a:off x="340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" name="Oval 1466"/>
              <p:cNvSpPr>
                <a:spLocks noChangeArrowheads="1"/>
              </p:cNvSpPr>
              <p:nvPr/>
            </p:nvSpPr>
            <p:spPr bwMode="auto">
              <a:xfrm>
                <a:off x="3687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" name="Oval 1467"/>
              <p:cNvSpPr>
                <a:spLocks noChangeArrowheads="1"/>
              </p:cNvSpPr>
              <p:nvPr/>
            </p:nvSpPr>
            <p:spPr bwMode="auto">
              <a:xfrm>
                <a:off x="3971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" name="Oval 1468"/>
              <p:cNvSpPr>
                <a:spLocks noChangeArrowheads="1"/>
              </p:cNvSpPr>
              <p:nvPr/>
            </p:nvSpPr>
            <p:spPr bwMode="auto">
              <a:xfrm>
                <a:off x="425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" name="Oval 1469"/>
              <p:cNvSpPr>
                <a:spLocks noChangeArrowheads="1"/>
              </p:cNvSpPr>
              <p:nvPr/>
            </p:nvSpPr>
            <p:spPr bwMode="auto">
              <a:xfrm>
                <a:off x="4538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" name="Oval 1470"/>
              <p:cNvSpPr>
                <a:spLocks noChangeArrowheads="1"/>
              </p:cNvSpPr>
              <p:nvPr/>
            </p:nvSpPr>
            <p:spPr bwMode="auto">
              <a:xfrm>
                <a:off x="340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" name="Oval 1471"/>
              <p:cNvSpPr>
                <a:spLocks noChangeArrowheads="1"/>
              </p:cNvSpPr>
              <p:nvPr/>
            </p:nvSpPr>
            <p:spPr bwMode="auto">
              <a:xfrm>
                <a:off x="3687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" name="Oval 1472"/>
              <p:cNvSpPr>
                <a:spLocks noChangeArrowheads="1"/>
              </p:cNvSpPr>
              <p:nvPr/>
            </p:nvSpPr>
            <p:spPr bwMode="auto">
              <a:xfrm>
                <a:off x="3971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" name="Oval 1473"/>
              <p:cNvSpPr>
                <a:spLocks noChangeArrowheads="1"/>
              </p:cNvSpPr>
              <p:nvPr/>
            </p:nvSpPr>
            <p:spPr bwMode="auto">
              <a:xfrm>
                <a:off x="425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" name="Oval 1474"/>
              <p:cNvSpPr>
                <a:spLocks noChangeArrowheads="1"/>
              </p:cNvSpPr>
              <p:nvPr/>
            </p:nvSpPr>
            <p:spPr bwMode="auto">
              <a:xfrm>
                <a:off x="4538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" name="Oval 1475"/>
              <p:cNvSpPr>
                <a:spLocks noChangeArrowheads="1"/>
              </p:cNvSpPr>
              <p:nvPr/>
            </p:nvSpPr>
            <p:spPr bwMode="auto">
              <a:xfrm>
                <a:off x="340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9" name="Oval 1476"/>
              <p:cNvSpPr>
                <a:spLocks noChangeArrowheads="1"/>
              </p:cNvSpPr>
              <p:nvPr/>
            </p:nvSpPr>
            <p:spPr bwMode="auto">
              <a:xfrm>
                <a:off x="3687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0" name="Oval 1477"/>
              <p:cNvSpPr>
                <a:spLocks noChangeArrowheads="1"/>
              </p:cNvSpPr>
              <p:nvPr/>
            </p:nvSpPr>
            <p:spPr bwMode="auto">
              <a:xfrm>
                <a:off x="3971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1" name="Oval 1478"/>
              <p:cNvSpPr>
                <a:spLocks noChangeArrowheads="1"/>
              </p:cNvSpPr>
              <p:nvPr/>
            </p:nvSpPr>
            <p:spPr bwMode="auto">
              <a:xfrm>
                <a:off x="425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2" name="Oval 1479"/>
              <p:cNvSpPr>
                <a:spLocks noChangeArrowheads="1"/>
              </p:cNvSpPr>
              <p:nvPr/>
            </p:nvSpPr>
            <p:spPr bwMode="auto">
              <a:xfrm>
                <a:off x="4538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3" name="Oval 1480"/>
              <p:cNvSpPr>
                <a:spLocks noChangeArrowheads="1"/>
              </p:cNvSpPr>
              <p:nvPr/>
            </p:nvSpPr>
            <p:spPr bwMode="auto">
              <a:xfrm>
                <a:off x="340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4" name="Oval 1481"/>
              <p:cNvSpPr>
                <a:spLocks noChangeArrowheads="1"/>
              </p:cNvSpPr>
              <p:nvPr/>
            </p:nvSpPr>
            <p:spPr bwMode="auto">
              <a:xfrm>
                <a:off x="3687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5" name="Oval 1482"/>
              <p:cNvSpPr>
                <a:spLocks noChangeArrowheads="1"/>
              </p:cNvSpPr>
              <p:nvPr/>
            </p:nvSpPr>
            <p:spPr bwMode="auto">
              <a:xfrm>
                <a:off x="3971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6" name="Oval 1483"/>
              <p:cNvSpPr>
                <a:spLocks noChangeArrowheads="1"/>
              </p:cNvSpPr>
              <p:nvPr/>
            </p:nvSpPr>
            <p:spPr bwMode="auto">
              <a:xfrm>
                <a:off x="425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7" name="Oval 1484"/>
              <p:cNvSpPr>
                <a:spLocks noChangeArrowheads="1"/>
              </p:cNvSpPr>
              <p:nvPr/>
            </p:nvSpPr>
            <p:spPr bwMode="auto">
              <a:xfrm>
                <a:off x="4538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3" name="Rectangle 1485"/>
            <p:cNvSpPr>
              <a:spLocks noChangeArrowheads="1"/>
            </p:cNvSpPr>
            <p:nvPr/>
          </p:nvSpPr>
          <p:spPr bwMode="auto">
            <a:xfrm>
              <a:off x="3177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" name="Rectangle 1486"/>
            <p:cNvSpPr>
              <a:spLocks noChangeArrowheads="1"/>
            </p:cNvSpPr>
            <p:nvPr/>
          </p:nvSpPr>
          <p:spPr bwMode="auto">
            <a:xfrm>
              <a:off x="3234" y="1791"/>
              <a:ext cx="1304" cy="171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5" name="Group 1487"/>
            <p:cNvGrpSpPr>
              <a:grpSpLocks/>
            </p:cNvGrpSpPr>
            <p:nvPr/>
          </p:nvGrpSpPr>
          <p:grpSpPr bwMode="auto">
            <a:xfrm>
              <a:off x="3234" y="2075"/>
              <a:ext cx="1304" cy="342"/>
              <a:chOff x="2063" y="763"/>
              <a:chExt cx="682" cy="179"/>
            </a:xfrm>
          </p:grpSpPr>
          <p:sp>
            <p:nvSpPr>
              <p:cNvPr id="1886" name="Rectangle 1488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7" name="Rectangle 1489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88" name="Group 1490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1889" name="Group 1491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46" name="Freeform 149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7" name="Freeform 149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8" name="Freeform 149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9" name="Freeform 149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50" name="Freeform 149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51" name="Freeform 149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52" name="Freeform 149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0" name="Group 1499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39" name="Freeform 150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0" name="Freeform 150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1" name="Freeform 150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2" name="Freeform 150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3" name="Freeform 150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4" name="Freeform 150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5" name="Freeform 150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1" name="Group 1507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32" name="Freeform 150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3" name="Freeform 150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4" name="Freeform 151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5" name="Freeform 151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6" name="Freeform 151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7" name="Freeform 151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8" name="Freeform 151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2" name="Group 1515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25" name="Freeform 151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6" name="Freeform 151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7" name="Freeform 151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8" name="Freeform 151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9" name="Freeform 152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0" name="Freeform 152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1" name="Freeform 152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3" name="Group 1523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18" name="Freeform 152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9" name="Freeform 152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0" name="Freeform 152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1" name="Freeform 152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2" name="Freeform 152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3" name="Freeform 152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4" name="Freeform 153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4" name="Group 1531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11" name="Freeform 153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2" name="Freeform 153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3" name="Freeform 153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4" name="Freeform 153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5" name="Freeform 153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6" name="Freeform 153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7" name="Freeform 153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5" name="Group 1539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04" name="Freeform 154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5" name="Freeform 154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6" name="Freeform 154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7" name="Freeform 154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8" name="Freeform 154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9" name="Freeform 154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0" name="Freeform 154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6" name="Group 1547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97" name="Freeform 154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8" name="Freeform 154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9" name="Freeform 155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0" name="Freeform 155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1" name="Freeform 155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2" name="Freeform 155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3" name="Freeform 155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978" name="Group 1800"/>
          <p:cNvGrpSpPr>
            <a:grpSpLocks/>
          </p:cNvGrpSpPr>
          <p:nvPr/>
        </p:nvGrpSpPr>
        <p:grpSpPr bwMode="auto">
          <a:xfrm>
            <a:off x="6338230" y="4711214"/>
            <a:ext cx="1018077" cy="1587826"/>
            <a:chOff x="4679" y="1735"/>
            <a:chExt cx="1417" cy="2211"/>
          </a:xfrm>
        </p:grpSpPr>
        <p:sp>
          <p:nvSpPr>
            <p:cNvPr id="1979" name="AutoShape 1555"/>
            <p:cNvSpPr>
              <a:spLocks noChangeArrowheads="1"/>
            </p:cNvSpPr>
            <p:nvPr/>
          </p:nvSpPr>
          <p:spPr bwMode="auto">
            <a:xfrm>
              <a:off x="4679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285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" name="Rectangle 1556"/>
            <p:cNvSpPr>
              <a:spLocks noChangeArrowheads="1"/>
            </p:cNvSpPr>
            <p:nvPr/>
          </p:nvSpPr>
          <p:spPr bwMode="auto">
            <a:xfrm>
              <a:off x="4679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" name="Rectangle 1557"/>
            <p:cNvSpPr>
              <a:spLocks noChangeArrowheads="1"/>
            </p:cNvSpPr>
            <p:nvPr/>
          </p:nvSpPr>
          <p:spPr bwMode="auto">
            <a:xfrm>
              <a:off x="4962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" name="Rectangle 1558"/>
            <p:cNvSpPr>
              <a:spLocks noChangeArrowheads="1"/>
            </p:cNvSpPr>
            <p:nvPr/>
          </p:nvSpPr>
          <p:spPr bwMode="auto">
            <a:xfrm>
              <a:off x="5246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3" name="Rectangle 1559"/>
            <p:cNvSpPr>
              <a:spLocks noChangeArrowheads="1"/>
            </p:cNvSpPr>
            <p:nvPr/>
          </p:nvSpPr>
          <p:spPr bwMode="auto">
            <a:xfrm>
              <a:off x="5529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" name="Rectangle 1560"/>
            <p:cNvSpPr>
              <a:spLocks noChangeArrowheads="1"/>
            </p:cNvSpPr>
            <p:nvPr/>
          </p:nvSpPr>
          <p:spPr bwMode="auto">
            <a:xfrm>
              <a:off x="5813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" name="Rectangle 1561"/>
            <p:cNvSpPr>
              <a:spLocks noChangeArrowheads="1"/>
            </p:cNvSpPr>
            <p:nvPr/>
          </p:nvSpPr>
          <p:spPr bwMode="auto">
            <a:xfrm>
              <a:off x="4679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6" name="Rectangle 1562"/>
            <p:cNvSpPr>
              <a:spLocks noChangeArrowheads="1"/>
            </p:cNvSpPr>
            <p:nvPr/>
          </p:nvSpPr>
          <p:spPr bwMode="auto">
            <a:xfrm>
              <a:off x="4962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7" name="Rectangle 1563"/>
            <p:cNvSpPr>
              <a:spLocks noChangeArrowheads="1"/>
            </p:cNvSpPr>
            <p:nvPr/>
          </p:nvSpPr>
          <p:spPr bwMode="auto">
            <a:xfrm>
              <a:off x="5246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8" name="Rectangle 1564"/>
            <p:cNvSpPr>
              <a:spLocks noChangeArrowheads="1"/>
            </p:cNvSpPr>
            <p:nvPr/>
          </p:nvSpPr>
          <p:spPr bwMode="auto">
            <a:xfrm>
              <a:off x="5529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9" name="Rectangle 1565"/>
            <p:cNvSpPr>
              <a:spLocks noChangeArrowheads="1"/>
            </p:cNvSpPr>
            <p:nvPr/>
          </p:nvSpPr>
          <p:spPr bwMode="auto">
            <a:xfrm>
              <a:off x="5813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0" name="Rectangle 1566"/>
            <p:cNvSpPr>
              <a:spLocks noChangeArrowheads="1"/>
            </p:cNvSpPr>
            <p:nvPr/>
          </p:nvSpPr>
          <p:spPr bwMode="auto">
            <a:xfrm>
              <a:off x="4679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1" name="Rectangle 1567"/>
            <p:cNvSpPr>
              <a:spLocks noChangeArrowheads="1"/>
            </p:cNvSpPr>
            <p:nvPr/>
          </p:nvSpPr>
          <p:spPr bwMode="auto">
            <a:xfrm>
              <a:off x="4962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2" name="Rectangle 1568"/>
            <p:cNvSpPr>
              <a:spLocks noChangeArrowheads="1"/>
            </p:cNvSpPr>
            <p:nvPr/>
          </p:nvSpPr>
          <p:spPr bwMode="auto">
            <a:xfrm>
              <a:off x="5246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3" name="Rectangle 1569"/>
            <p:cNvSpPr>
              <a:spLocks noChangeArrowheads="1"/>
            </p:cNvSpPr>
            <p:nvPr/>
          </p:nvSpPr>
          <p:spPr bwMode="auto">
            <a:xfrm>
              <a:off x="5529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4" name="Rectangle 1570"/>
            <p:cNvSpPr>
              <a:spLocks noChangeArrowheads="1"/>
            </p:cNvSpPr>
            <p:nvPr/>
          </p:nvSpPr>
          <p:spPr bwMode="auto">
            <a:xfrm>
              <a:off x="5813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5" name="Rectangle 1571"/>
            <p:cNvSpPr>
              <a:spLocks noChangeArrowheads="1"/>
            </p:cNvSpPr>
            <p:nvPr/>
          </p:nvSpPr>
          <p:spPr bwMode="auto">
            <a:xfrm>
              <a:off x="4679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6" name="Rectangle 1572"/>
            <p:cNvSpPr>
              <a:spLocks noChangeArrowheads="1"/>
            </p:cNvSpPr>
            <p:nvPr/>
          </p:nvSpPr>
          <p:spPr bwMode="auto">
            <a:xfrm>
              <a:off x="4962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7" name="Rectangle 1573"/>
            <p:cNvSpPr>
              <a:spLocks noChangeArrowheads="1"/>
            </p:cNvSpPr>
            <p:nvPr/>
          </p:nvSpPr>
          <p:spPr bwMode="auto">
            <a:xfrm>
              <a:off x="5246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8" name="Rectangle 1574"/>
            <p:cNvSpPr>
              <a:spLocks noChangeArrowheads="1"/>
            </p:cNvSpPr>
            <p:nvPr/>
          </p:nvSpPr>
          <p:spPr bwMode="auto">
            <a:xfrm>
              <a:off x="5529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9" name="Rectangle 1575"/>
            <p:cNvSpPr>
              <a:spLocks noChangeArrowheads="1"/>
            </p:cNvSpPr>
            <p:nvPr/>
          </p:nvSpPr>
          <p:spPr bwMode="auto">
            <a:xfrm>
              <a:off x="5813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0" name="Rectangle 1576"/>
            <p:cNvSpPr>
              <a:spLocks noChangeArrowheads="1"/>
            </p:cNvSpPr>
            <p:nvPr/>
          </p:nvSpPr>
          <p:spPr bwMode="auto">
            <a:xfrm>
              <a:off x="4679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1" name="Rectangle 1577"/>
            <p:cNvSpPr>
              <a:spLocks noChangeArrowheads="1"/>
            </p:cNvSpPr>
            <p:nvPr/>
          </p:nvSpPr>
          <p:spPr bwMode="auto">
            <a:xfrm>
              <a:off x="4962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2" name="Rectangle 1578"/>
            <p:cNvSpPr>
              <a:spLocks noChangeArrowheads="1"/>
            </p:cNvSpPr>
            <p:nvPr/>
          </p:nvSpPr>
          <p:spPr bwMode="auto">
            <a:xfrm>
              <a:off x="5246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3" name="Rectangle 1579"/>
            <p:cNvSpPr>
              <a:spLocks noChangeArrowheads="1"/>
            </p:cNvSpPr>
            <p:nvPr/>
          </p:nvSpPr>
          <p:spPr bwMode="auto">
            <a:xfrm>
              <a:off x="5529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4" name="Rectangle 1580"/>
            <p:cNvSpPr>
              <a:spLocks noChangeArrowheads="1"/>
            </p:cNvSpPr>
            <p:nvPr/>
          </p:nvSpPr>
          <p:spPr bwMode="auto">
            <a:xfrm>
              <a:off x="5813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05" name="Group 1581"/>
            <p:cNvGrpSpPr>
              <a:grpSpLocks/>
            </p:cNvGrpSpPr>
            <p:nvPr/>
          </p:nvGrpSpPr>
          <p:grpSpPr bwMode="auto">
            <a:xfrm>
              <a:off x="4736" y="2529"/>
              <a:ext cx="1304" cy="1304"/>
              <a:chOff x="3404" y="2529"/>
              <a:chExt cx="1304" cy="1304"/>
            </a:xfrm>
          </p:grpSpPr>
          <p:sp>
            <p:nvSpPr>
              <p:cNvPr id="2076" name="Oval 1582"/>
              <p:cNvSpPr>
                <a:spLocks noChangeArrowheads="1"/>
              </p:cNvSpPr>
              <p:nvPr/>
            </p:nvSpPr>
            <p:spPr bwMode="auto">
              <a:xfrm>
                <a:off x="340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" name="Oval 1583"/>
              <p:cNvSpPr>
                <a:spLocks noChangeArrowheads="1"/>
              </p:cNvSpPr>
              <p:nvPr/>
            </p:nvSpPr>
            <p:spPr bwMode="auto">
              <a:xfrm>
                <a:off x="3687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" name="Oval 1584"/>
              <p:cNvSpPr>
                <a:spLocks noChangeArrowheads="1"/>
              </p:cNvSpPr>
              <p:nvPr/>
            </p:nvSpPr>
            <p:spPr bwMode="auto">
              <a:xfrm>
                <a:off x="3971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" name="Oval 1585"/>
              <p:cNvSpPr>
                <a:spLocks noChangeArrowheads="1"/>
              </p:cNvSpPr>
              <p:nvPr/>
            </p:nvSpPr>
            <p:spPr bwMode="auto">
              <a:xfrm>
                <a:off x="425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0" name="Oval 1586"/>
              <p:cNvSpPr>
                <a:spLocks noChangeArrowheads="1"/>
              </p:cNvSpPr>
              <p:nvPr/>
            </p:nvSpPr>
            <p:spPr bwMode="auto">
              <a:xfrm>
                <a:off x="4538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1" name="Oval 1587"/>
              <p:cNvSpPr>
                <a:spLocks noChangeArrowheads="1"/>
              </p:cNvSpPr>
              <p:nvPr/>
            </p:nvSpPr>
            <p:spPr bwMode="auto">
              <a:xfrm>
                <a:off x="340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2" name="Oval 1588"/>
              <p:cNvSpPr>
                <a:spLocks noChangeArrowheads="1"/>
              </p:cNvSpPr>
              <p:nvPr/>
            </p:nvSpPr>
            <p:spPr bwMode="auto">
              <a:xfrm>
                <a:off x="3687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3" name="Oval 1589"/>
              <p:cNvSpPr>
                <a:spLocks noChangeArrowheads="1"/>
              </p:cNvSpPr>
              <p:nvPr/>
            </p:nvSpPr>
            <p:spPr bwMode="auto">
              <a:xfrm>
                <a:off x="3971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4" name="Oval 1590"/>
              <p:cNvSpPr>
                <a:spLocks noChangeArrowheads="1"/>
              </p:cNvSpPr>
              <p:nvPr/>
            </p:nvSpPr>
            <p:spPr bwMode="auto">
              <a:xfrm>
                <a:off x="425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5" name="Oval 1591"/>
              <p:cNvSpPr>
                <a:spLocks noChangeArrowheads="1"/>
              </p:cNvSpPr>
              <p:nvPr/>
            </p:nvSpPr>
            <p:spPr bwMode="auto">
              <a:xfrm>
                <a:off x="4538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6" name="Oval 1592"/>
              <p:cNvSpPr>
                <a:spLocks noChangeArrowheads="1"/>
              </p:cNvSpPr>
              <p:nvPr/>
            </p:nvSpPr>
            <p:spPr bwMode="auto">
              <a:xfrm>
                <a:off x="340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7" name="Oval 1593"/>
              <p:cNvSpPr>
                <a:spLocks noChangeArrowheads="1"/>
              </p:cNvSpPr>
              <p:nvPr/>
            </p:nvSpPr>
            <p:spPr bwMode="auto">
              <a:xfrm>
                <a:off x="3687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8" name="Oval 1594"/>
              <p:cNvSpPr>
                <a:spLocks noChangeArrowheads="1"/>
              </p:cNvSpPr>
              <p:nvPr/>
            </p:nvSpPr>
            <p:spPr bwMode="auto">
              <a:xfrm>
                <a:off x="3971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9" name="Oval 1595"/>
              <p:cNvSpPr>
                <a:spLocks noChangeArrowheads="1"/>
              </p:cNvSpPr>
              <p:nvPr/>
            </p:nvSpPr>
            <p:spPr bwMode="auto">
              <a:xfrm>
                <a:off x="425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0" name="Oval 1596"/>
              <p:cNvSpPr>
                <a:spLocks noChangeArrowheads="1"/>
              </p:cNvSpPr>
              <p:nvPr/>
            </p:nvSpPr>
            <p:spPr bwMode="auto">
              <a:xfrm>
                <a:off x="4538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1" name="Oval 1597"/>
              <p:cNvSpPr>
                <a:spLocks noChangeArrowheads="1"/>
              </p:cNvSpPr>
              <p:nvPr/>
            </p:nvSpPr>
            <p:spPr bwMode="auto">
              <a:xfrm>
                <a:off x="340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2" name="Oval 1598"/>
              <p:cNvSpPr>
                <a:spLocks noChangeArrowheads="1"/>
              </p:cNvSpPr>
              <p:nvPr/>
            </p:nvSpPr>
            <p:spPr bwMode="auto">
              <a:xfrm>
                <a:off x="3687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3" name="Oval 1599"/>
              <p:cNvSpPr>
                <a:spLocks noChangeArrowheads="1"/>
              </p:cNvSpPr>
              <p:nvPr/>
            </p:nvSpPr>
            <p:spPr bwMode="auto">
              <a:xfrm>
                <a:off x="3971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4" name="Oval 1600"/>
              <p:cNvSpPr>
                <a:spLocks noChangeArrowheads="1"/>
              </p:cNvSpPr>
              <p:nvPr/>
            </p:nvSpPr>
            <p:spPr bwMode="auto">
              <a:xfrm>
                <a:off x="425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5" name="Oval 1601"/>
              <p:cNvSpPr>
                <a:spLocks noChangeArrowheads="1"/>
              </p:cNvSpPr>
              <p:nvPr/>
            </p:nvSpPr>
            <p:spPr bwMode="auto">
              <a:xfrm>
                <a:off x="4538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6" name="Oval 1602"/>
              <p:cNvSpPr>
                <a:spLocks noChangeArrowheads="1"/>
              </p:cNvSpPr>
              <p:nvPr/>
            </p:nvSpPr>
            <p:spPr bwMode="auto">
              <a:xfrm>
                <a:off x="340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7" name="Oval 1603"/>
              <p:cNvSpPr>
                <a:spLocks noChangeArrowheads="1"/>
              </p:cNvSpPr>
              <p:nvPr/>
            </p:nvSpPr>
            <p:spPr bwMode="auto">
              <a:xfrm>
                <a:off x="3687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8" name="Oval 1604"/>
              <p:cNvSpPr>
                <a:spLocks noChangeArrowheads="1"/>
              </p:cNvSpPr>
              <p:nvPr/>
            </p:nvSpPr>
            <p:spPr bwMode="auto">
              <a:xfrm>
                <a:off x="3971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9" name="Oval 1605"/>
              <p:cNvSpPr>
                <a:spLocks noChangeArrowheads="1"/>
              </p:cNvSpPr>
              <p:nvPr/>
            </p:nvSpPr>
            <p:spPr bwMode="auto">
              <a:xfrm>
                <a:off x="425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0" name="Oval 1606"/>
              <p:cNvSpPr>
                <a:spLocks noChangeArrowheads="1"/>
              </p:cNvSpPr>
              <p:nvPr/>
            </p:nvSpPr>
            <p:spPr bwMode="auto">
              <a:xfrm>
                <a:off x="4538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06" name="Rectangle 1607"/>
            <p:cNvSpPr>
              <a:spLocks noChangeArrowheads="1"/>
            </p:cNvSpPr>
            <p:nvPr/>
          </p:nvSpPr>
          <p:spPr bwMode="auto">
            <a:xfrm>
              <a:off x="4679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7" name="Rectangle 1608"/>
            <p:cNvSpPr>
              <a:spLocks noChangeArrowheads="1"/>
            </p:cNvSpPr>
            <p:nvPr/>
          </p:nvSpPr>
          <p:spPr bwMode="auto">
            <a:xfrm>
              <a:off x="4736" y="1791"/>
              <a:ext cx="1304" cy="171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08" name="Group 1609"/>
            <p:cNvGrpSpPr>
              <a:grpSpLocks/>
            </p:cNvGrpSpPr>
            <p:nvPr/>
          </p:nvGrpSpPr>
          <p:grpSpPr bwMode="auto">
            <a:xfrm>
              <a:off x="4736" y="2075"/>
              <a:ext cx="1304" cy="342"/>
              <a:chOff x="2063" y="763"/>
              <a:chExt cx="682" cy="179"/>
            </a:xfrm>
          </p:grpSpPr>
          <p:sp>
            <p:nvSpPr>
              <p:cNvPr id="2009" name="Rectangle 1610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0" name="Rectangle 1611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11" name="Group 1612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2012" name="Group 1613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069" name="Freeform 161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70" name="Freeform 161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71" name="Freeform 161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72" name="Freeform 161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73" name="Freeform 161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74" name="Freeform 161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75" name="Freeform 162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13" name="Group 1621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062" name="Freeform 16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3" name="Freeform 16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4" name="Freeform 16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5" name="Freeform 16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6" name="Freeform 16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7" name="Freeform 16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8" name="Freeform 16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14" name="Group 1629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055" name="Freeform 16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6" name="Freeform 16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7" name="Freeform 16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8" name="Freeform 16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9" name="Freeform 16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0" name="Freeform 16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1" name="Freeform 16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15" name="Group 1637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048" name="Freeform 163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9" name="Freeform 163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0" name="Freeform 164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1" name="Freeform 164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2" name="Freeform 164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3" name="Freeform 164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4" name="Freeform 164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16" name="Group 1645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041" name="Freeform 164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2" name="Freeform 164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3" name="Freeform 164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4" name="Freeform 164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5" name="Freeform 165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6" name="Freeform 165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7" name="Freeform 165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17" name="Group 1653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034" name="Freeform 165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5" name="Freeform 165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6" name="Freeform 165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7" name="Freeform 165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8" name="Freeform 165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9" name="Freeform 165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0" name="Freeform 166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18" name="Group 1661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027" name="Freeform 166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8" name="Freeform 166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9" name="Freeform 166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0" name="Freeform 166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1" name="Freeform 166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2" name="Freeform 166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3" name="Freeform 166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19" name="Group 1669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020" name="Freeform 167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1" name="Freeform 167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2" name="Freeform 167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3" name="Freeform 167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4" name="Freeform 167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5" name="Freeform 167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6" name="Freeform 167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101" name="Group 1799"/>
          <p:cNvGrpSpPr>
            <a:grpSpLocks/>
          </p:cNvGrpSpPr>
          <p:nvPr/>
        </p:nvGrpSpPr>
        <p:grpSpPr bwMode="auto">
          <a:xfrm>
            <a:off x="8186738" y="4711214"/>
            <a:ext cx="1018077" cy="1587826"/>
            <a:chOff x="6183" y="1735"/>
            <a:chExt cx="1417" cy="2211"/>
          </a:xfrm>
        </p:grpSpPr>
        <p:sp>
          <p:nvSpPr>
            <p:cNvPr id="2102" name="AutoShape 1677"/>
            <p:cNvSpPr>
              <a:spLocks noChangeArrowheads="1"/>
            </p:cNvSpPr>
            <p:nvPr/>
          </p:nvSpPr>
          <p:spPr bwMode="auto">
            <a:xfrm>
              <a:off x="6183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285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3" name="Rectangle 1678"/>
            <p:cNvSpPr>
              <a:spLocks noChangeArrowheads="1"/>
            </p:cNvSpPr>
            <p:nvPr/>
          </p:nvSpPr>
          <p:spPr bwMode="auto">
            <a:xfrm>
              <a:off x="6183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4" name="Rectangle 1679"/>
            <p:cNvSpPr>
              <a:spLocks noChangeArrowheads="1"/>
            </p:cNvSpPr>
            <p:nvPr/>
          </p:nvSpPr>
          <p:spPr bwMode="auto">
            <a:xfrm>
              <a:off x="6466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5" name="Rectangle 1680"/>
            <p:cNvSpPr>
              <a:spLocks noChangeArrowheads="1"/>
            </p:cNvSpPr>
            <p:nvPr/>
          </p:nvSpPr>
          <p:spPr bwMode="auto">
            <a:xfrm>
              <a:off x="6750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6" name="Rectangle 1681"/>
            <p:cNvSpPr>
              <a:spLocks noChangeArrowheads="1"/>
            </p:cNvSpPr>
            <p:nvPr/>
          </p:nvSpPr>
          <p:spPr bwMode="auto">
            <a:xfrm>
              <a:off x="7033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" name="Rectangle 1682"/>
            <p:cNvSpPr>
              <a:spLocks noChangeArrowheads="1"/>
            </p:cNvSpPr>
            <p:nvPr/>
          </p:nvSpPr>
          <p:spPr bwMode="auto">
            <a:xfrm>
              <a:off x="7317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8" name="Rectangle 1683"/>
            <p:cNvSpPr>
              <a:spLocks noChangeArrowheads="1"/>
            </p:cNvSpPr>
            <p:nvPr/>
          </p:nvSpPr>
          <p:spPr bwMode="auto">
            <a:xfrm>
              <a:off x="6183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9" name="Rectangle 1684"/>
            <p:cNvSpPr>
              <a:spLocks noChangeArrowheads="1"/>
            </p:cNvSpPr>
            <p:nvPr/>
          </p:nvSpPr>
          <p:spPr bwMode="auto">
            <a:xfrm>
              <a:off x="6466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0" name="Rectangle 1685"/>
            <p:cNvSpPr>
              <a:spLocks noChangeArrowheads="1"/>
            </p:cNvSpPr>
            <p:nvPr/>
          </p:nvSpPr>
          <p:spPr bwMode="auto">
            <a:xfrm>
              <a:off x="6750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1" name="Rectangle 1686"/>
            <p:cNvSpPr>
              <a:spLocks noChangeArrowheads="1"/>
            </p:cNvSpPr>
            <p:nvPr/>
          </p:nvSpPr>
          <p:spPr bwMode="auto">
            <a:xfrm>
              <a:off x="7033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" name="Rectangle 1687"/>
            <p:cNvSpPr>
              <a:spLocks noChangeArrowheads="1"/>
            </p:cNvSpPr>
            <p:nvPr/>
          </p:nvSpPr>
          <p:spPr bwMode="auto">
            <a:xfrm>
              <a:off x="7317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3" name="Rectangle 1688"/>
            <p:cNvSpPr>
              <a:spLocks noChangeArrowheads="1"/>
            </p:cNvSpPr>
            <p:nvPr/>
          </p:nvSpPr>
          <p:spPr bwMode="auto">
            <a:xfrm>
              <a:off x="6183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4" name="Rectangle 1689"/>
            <p:cNvSpPr>
              <a:spLocks noChangeArrowheads="1"/>
            </p:cNvSpPr>
            <p:nvPr/>
          </p:nvSpPr>
          <p:spPr bwMode="auto">
            <a:xfrm>
              <a:off x="6466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5" name="Rectangle 1690"/>
            <p:cNvSpPr>
              <a:spLocks noChangeArrowheads="1"/>
            </p:cNvSpPr>
            <p:nvPr/>
          </p:nvSpPr>
          <p:spPr bwMode="auto">
            <a:xfrm>
              <a:off x="6750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6" name="Rectangle 1691"/>
            <p:cNvSpPr>
              <a:spLocks noChangeArrowheads="1"/>
            </p:cNvSpPr>
            <p:nvPr/>
          </p:nvSpPr>
          <p:spPr bwMode="auto">
            <a:xfrm>
              <a:off x="7033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7" name="Rectangle 1692"/>
            <p:cNvSpPr>
              <a:spLocks noChangeArrowheads="1"/>
            </p:cNvSpPr>
            <p:nvPr/>
          </p:nvSpPr>
          <p:spPr bwMode="auto">
            <a:xfrm>
              <a:off x="7317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8" name="Rectangle 1693"/>
            <p:cNvSpPr>
              <a:spLocks noChangeArrowheads="1"/>
            </p:cNvSpPr>
            <p:nvPr/>
          </p:nvSpPr>
          <p:spPr bwMode="auto">
            <a:xfrm>
              <a:off x="6183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9" name="Rectangle 1694"/>
            <p:cNvSpPr>
              <a:spLocks noChangeArrowheads="1"/>
            </p:cNvSpPr>
            <p:nvPr/>
          </p:nvSpPr>
          <p:spPr bwMode="auto">
            <a:xfrm>
              <a:off x="6466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0" name="Rectangle 1695"/>
            <p:cNvSpPr>
              <a:spLocks noChangeArrowheads="1"/>
            </p:cNvSpPr>
            <p:nvPr/>
          </p:nvSpPr>
          <p:spPr bwMode="auto">
            <a:xfrm>
              <a:off x="6750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1" name="Rectangle 1696"/>
            <p:cNvSpPr>
              <a:spLocks noChangeArrowheads="1"/>
            </p:cNvSpPr>
            <p:nvPr/>
          </p:nvSpPr>
          <p:spPr bwMode="auto">
            <a:xfrm>
              <a:off x="7033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2" name="Rectangle 1697"/>
            <p:cNvSpPr>
              <a:spLocks noChangeArrowheads="1"/>
            </p:cNvSpPr>
            <p:nvPr/>
          </p:nvSpPr>
          <p:spPr bwMode="auto">
            <a:xfrm>
              <a:off x="7317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3" name="Rectangle 1698"/>
            <p:cNvSpPr>
              <a:spLocks noChangeArrowheads="1"/>
            </p:cNvSpPr>
            <p:nvPr/>
          </p:nvSpPr>
          <p:spPr bwMode="auto">
            <a:xfrm>
              <a:off x="6183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4" name="Rectangle 1699"/>
            <p:cNvSpPr>
              <a:spLocks noChangeArrowheads="1"/>
            </p:cNvSpPr>
            <p:nvPr/>
          </p:nvSpPr>
          <p:spPr bwMode="auto">
            <a:xfrm>
              <a:off x="6466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5" name="Rectangle 1700"/>
            <p:cNvSpPr>
              <a:spLocks noChangeArrowheads="1"/>
            </p:cNvSpPr>
            <p:nvPr/>
          </p:nvSpPr>
          <p:spPr bwMode="auto">
            <a:xfrm>
              <a:off x="6750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6" name="Rectangle 1701"/>
            <p:cNvSpPr>
              <a:spLocks noChangeArrowheads="1"/>
            </p:cNvSpPr>
            <p:nvPr/>
          </p:nvSpPr>
          <p:spPr bwMode="auto">
            <a:xfrm>
              <a:off x="7033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7" name="Rectangle 1702"/>
            <p:cNvSpPr>
              <a:spLocks noChangeArrowheads="1"/>
            </p:cNvSpPr>
            <p:nvPr/>
          </p:nvSpPr>
          <p:spPr bwMode="auto">
            <a:xfrm>
              <a:off x="7317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28" name="Group 1703"/>
            <p:cNvGrpSpPr>
              <a:grpSpLocks/>
            </p:cNvGrpSpPr>
            <p:nvPr/>
          </p:nvGrpSpPr>
          <p:grpSpPr bwMode="auto">
            <a:xfrm>
              <a:off x="6240" y="2529"/>
              <a:ext cx="1304" cy="1304"/>
              <a:chOff x="3404" y="2529"/>
              <a:chExt cx="1304" cy="1304"/>
            </a:xfrm>
          </p:grpSpPr>
          <p:sp>
            <p:nvSpPr>
              <p:cNvPr id="2199" name="Oval 1704"/>
              <p:cNvSpPr>
                <a:spLocks noChangeArrowheads="1"/>
              </p:cNvSpPr>
              <p:nvPr/>
            </p:nvSpPr>
            <p:spPr bwMode="auto">
              <a:xfrm>
                <a:off x="340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0" name="Oval 1705"/>
              <p:cNvSpPr>
                <a:spLocks noChangeArrowheads="1"/>
              </p:cNvSpPr>
              <p:nvPr/>
            </p:nvSpPr>
            <p:spPr bwMode="auto">
              <a:xfrm>
                <a:off x="3687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1" name="Oval 1706"/>
              <p:cNvSpPr>
                <a:spLocks noChangeArrowheads="1"/>
              </p:cNvSpPr>
              <p:nvPr/>
            </p:nvSpPr>
            <p:spPr bwMode="auto">
              <a:xfrm>
                <a:off x="3971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2" name="Oval 1707"/>
              <p:cNvSpPr>
                <a:spLocks noChangeArrowheads="1"/>
              </p:cNvSpPr>
              <p:nvPr/>
            </p:nvSpPr>
            <p:spPr bwMode="auto">
              <a:xfrm>
                <a:off x="425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3" name="Oval 1708"/>
              <p:cNvSpPr>
                <a:spLocks noChangeArrowheads="1"/>
              </p:cNvSpPr>
              <p:nvPr/>
            </p:nvSpPr>
            <p:spPr bwMode="auto">
              <a:xfrm>
                <a:off x="4538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4" name="Oval 1709"/>
              <p:cNvSpPr>
                <a:spLocks noChangeArrowheads="1"/>
              </p:cNvSpPr>
              <p:nvPr/>
            </p:nvSpPr>
            <p:spPr bwMode="auto">
              <a:xfrm>
                <a:off x="340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5" name="Oval 1710"/>
              <p:cNvSpPr>
                <a:spLocks noChangeArrowheads="1"/>
              </p:cNvSpPr>
              <p:nvPr/>
            </p:nvSpPr>
            <p:spPr bwMode="auto">
              <a:xfrm>
                <a:off x="3687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6" name="Oval 1711"/>
              <p:cNvSpPr>
                <a:spLocks noChangeArrowheads="1"/>
              </p:cNvSpPr>
              <p:nvPr/>
            </p:nvSpPr>
            <p:spPr bwMode="auto">
              <a:xfrm>
                <a:off x="3971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7" name="Oval 1712"/>
              <p:cNvSpPr>
                <a:spLocks noChangeArrowheads="1"/>
              </p:cNvSpPr>
              <p:nvPr/>
            </p:nvSpPr>
            <p:spPr bwMode="auto">
              <a:xfrm>
                <a:off x="425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8" name="Oval 1713"/>
              <p:cNvSpPr>
                <a:spLocks noChangeArrowheads="1"/>
              </p:cNvSpPr>
              <p:nvPr/>
            </p:nvSpPr>
            <p:spPr bwMode="auto">
              <a:xfrm>
                <a:off x="4538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9" name="Oval 1714"/>
              <p:cNvSpPr>
                <a:spLocks noChangeArrowheads="1"/>
              </p:cNvSpPr>
              <p:nvPr/>
            </p:nvSpPr>
            <p:spPr bwMode="auto">
              <a:xfrm>
                <a:off x="340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0" name="Oval 1715"/>
              <p:cNvSpPr>
                <a:spLocks noChangeArrowheads="1"/>
              </p:cNvSpPr>
              <p:nvPr/>
            </p:nvSpPr>
            <p:spPr bwMode="auto">
              <a:xfrm>
                <a:off x="3687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1" name="Oval 1716"/>
              <p:cNvSpPr>
                <a:spLocks noChangeArrowheads="1"/>
              </p:cNvSpPr>
              <p:nvPr/>
            </p:nvSpPr>
            <p:spPr bwMode="auto">
              <a:xfrm>
                <a:off x="3971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2" name="Oval 1717"/>
              <p:cNvSpPr>
                <a:spLocks noChangeArrowheads="1"/>
              </p:cNvSpPr>
              <p:nvPr/>
            </p:nvSpPr>
            <p:spPr bwMode="auto">
              <a:xfrm>
                <a:off x="425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3" name="Oval 1718"/>
              <p:cNvSpPr>
                <a:spLocks noChangeArrowheads="1"/>
              </p:cNvSpPr>
              <p:nvPr/>
            </p:nvSpPr>
            <p:spPr bwMode="auto">
              <a:xfrm>
                <a:off x="4538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4" name="Oval 1719"/>
              <p:cNvSpPr>
                <a:spLocks noChangeArrowheads="1"/>
              </p:cNvSpPr>
              <p:nvPr/>
            </p:nvSpPr>
            <p:spPr bwMode="auto">
              <a:xfrm>
                <a:off x="340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5" name="Oval 1720"/>
              <p:cNvSpPr>
                <a:spLocks noChangeArrowheads="1"/>
              </p:cNvSpPr>
              <p:nvPr/>
            </p:nvSpPr>
            <p:spPr bwMode="auto">
              <a:xfrm>
                <a:off x="3687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6" name="Oval 1721"/>
              <p:cNvSpPr>
                <a:spLocks noChangeArrowheads="1"/>
              </p:cNvSpPr>
              <p:nvPr/>
            </p:nvSpPr>
            <p:spPr bwMode="auto">
              <a:xfrm>
                <a:off x="3971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7" name="Oval 1722"/>
              <p:cNvSpPr>
                <a:spLocks noChangeArrowheads="1"/>
              </p:cNvSpPr>
              <p:nvPr/>
            </p:nvSpPr>
            <p:spPr bwMode="auto">
              <a:xfrm>
                <a:off x="425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8" name="Oval 1723"/>
              <p:cNvSpPr>
                <a:spLocks noChangeArrowheads="1"/>
              </p:cNvSpPr>
              <p:nvPr/>
            </p:nvSpPr>
            <p:spPr bwMode="auto">
              <a:xfrm>
                <a:off x="4538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9" name="Oval 1724"/>
              <p:cNvSpPr>
                <a:spLocks noChangeArrowheads="1"/>
              </p:cNvSpPr>
              <p:nvPr/>
            </p:nvSpPr>
            <p:spPr bwMode="auto">
              <a:xfrm>
                <a:off x="340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0" name="Oval 1725"/>
              <p:cNvSpPr>
                <a:spLocks noChangeArrowheads="1"/>
              </p:cNvSpPr>
              <p:nvPr/>
            </p:nvSpPr>
            <p:spPr bwMode="auto">
              <a:xfrm>
                <a:off x="3687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1" name="Oval 1726"/>
              <p:cNvSpPr>
                <a:spLocks noChangeArrowheads="1"/>
              </p:cNvSpPr>
              <p:nvPr/>
            </p:nvSpPr>
            <p:spPr bwMode="auto">
              <a:xfrm>
                <a:off x="3971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2" name="Oval 1727"/>
              <p:cNvSpPr>
                <a:spLocks noChangeArrowheads="1"/>
              </p:cNvSpPr>
              <p:nvPr/>
            </p:nvSpPr>
            <p:spPr bwMode="auto">
              <a:xfrm>
                <a:off x="425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3" name="Oval 1728"/>
              <p:cNvSpPr>
                <a:spLocks noChangeArrowheads="1"/>
              </p:cNvSpPr>
              <p:nvPr/>
            </p:nvSpPr>
            <p:spPr bwMode="auto">
              <a:xfrm>
                <a:off x="4538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29" name="Rectangle 1729"/>
            <p:cNvSpPr>
              <a:spLocks noChangeArrowheads="1"/>
            </p:cNvSpPr>
            <p:nvPr/>
          </p:nvSpPr>
          <p:spPr bwMode="auto">
            <a:xfrm>
              <a:off x="6183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0" name="Rectangle 1730"/>
            <p:cNvSpPr>
              <a:spLocks noChangeArrowheads="1"/>
            </p:cNvSpPr>
            <p:nvPr/>
          </p:nvSpPr>
          <p:spPr bwMode="auto">
            <a:xfrm>
              <a:off x="6240" y="1791"/>
              <a:ext cx="1304" cy="171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31" name="Group 1731"/>
            <p:cNvGrpSpPr>
              <a:grpSpLocks/>
            </p:cNvGrpSpPr>
            <p:nvPr/>
          </p:nvGrpSpPr>
          <p:grpSpPr bwMode="auto">
            <a:xfrm>
              <a:off x="6240" y="2075"/>
              <a:ext cx="1304" cy="342"/>
              <a:chOff x="2063" y="763"/>
              <a:chExt cx="682" cy="179"/>
            </a:xfrm>
          </p:grpSpPr>
          <p:sp>
            <p:nvSpPr>
              <p:cNvPr id="2132" name="Rectangle 1732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3" name="Rectangle 1733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34" name="Group 1734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2135" name="Group 1735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92" name="Freeform 173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3" name="Freeform 173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4" name="Freeform 173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5" name="Freeform 173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6" name="Freeform 174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7" name="Freeform 174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8" name="Freeform 174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36" name="Group 1743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85" name="Freeform 174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6" name="Freeform 174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7" name="Freeform 174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8" name="Freeform 174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9" name="Freeform 174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0" name="Freeform 174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1" name="Freeform 175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37" name="Group 1751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78" name="Freeform 175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9" name="Freeform 175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0" name="Freeform 175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1" name="Freeform 175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2" name="Freeform 175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3" name="Freeform 175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4" name="Freeform 175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38" name="Group 1759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71" name="Freeform 176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2" name="Freeform 176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3" name="Freeform 176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4" name="Freeform 176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5" name="Freeform 176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6" name="Freeform 176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7" name="Freeform 176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39" name="Group 1767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64" name="Freeform 176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5" name="Freeform 176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6" name="Freeform 177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7" name="Freeform 177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8" name="Freeform 177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9" name="Freeform 177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0" name="Freeform 177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40" name="Group 1775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57" name="Freeform 177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8" name="Freeform 177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9" name="Freeform 177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0" name="Freeform 177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1" name="Freeform 178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2" name="Freeform 178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3" name="Freeform 178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41" name="Group 1783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50" name="Freeform 178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1" name="Freeform 178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2" name="Freeform 178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3" name="Freeform 178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4" name="Freeform 178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5" name="Freeform 178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6" name="Freeform 179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42" name="Group 1791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43" name="Freeform 179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4" name="Freeform 179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5" name="Freeform 179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6" name="Freeform 179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7" name="Freeform 179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8" name="Freeform 179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9" name="Freeform 179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11685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620566" y="2778125"/>
            <a:ext cx="1187450" cy="1574800"/>
            <a:chOff x="228" y="204"/>
            <a:chExt cx="1304" cy="1729"/>
          </a:xfrm>
        </p:grpSpPr>
        <p:sp>
          <p:nvSpPr>
            <p:cNvPr id="36867" name="AutoShape 3"/>
            <p:cNvSpPr>
              <a:spLocks noChangeArrowheads="1"/>
            </p:cNvSpPr>
            <p:nvPr/>
          </p:nvSpPr>
          <p:spPr bwMode="auto">
            <a:xfrm>
              <a:off x="228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68" name="AutoShape 4"/>
            <p:cNvSpPr>
              <a:spLocks noChangeArrowheads="1"/>
            </p:cNvSpPr>
            <p:nvPr/>
          </p:nvSpPr>
          <p:spPr bwMode="auto">
            <a:xfrm>
              <a:off x="228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69" name="Rectangle 5"/>
            <p:cNvSpPr>
              <a:spLocks noChangeArrowheads="1"/>
            </p:cNvSpPr>
            <p:nvPr/>
          </p:nvSpPr>
          <p:spPr bwMode="auto">
            <a:xfrm>
              <a:off x="228" y="686"/>
              <a:ext cx="1304" cy="14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0" name="Rectangle 6"/>
            <p:cNvSpPr>
              <a:spLocks noChangeArrowheads="1"/>
            </p:cNvSpPr>
            <p:nvPr/>
          </p:nvSpPr>
          <p:spPr bwMode="auto">
            <a:xfrm>
              <a:off x="426" y="261"/>
              <a:ext cx="908" cy="14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1" name="Rectangle 7"/>
            <p:cNvSpPr>
              <a:spLocks noChangeArrowheads="1"/>
            </p:cNvSpPr>
            <p:nvPr/>
          </p:nvSpPr>
          <p:spPr bwMode="auto">
            <a:xfrm>
              <a:off x="448" y="273"/>
              <a:ext cx="864" cy="117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2" name="Rectangle 8"/>
            <p:cNvSpPr>
              <a:spLocks noChangeArrowheads="1"/>
            </p:cNvSpPr>
            <p:nvPr/>
          </p:nvSpPr>
          <p:spPr bwMode="auto">
            <a:xfrm>
              <a:off x="285" y="459"/>
              <a:ext cx="1190" cy="31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3" name="Rectangle 9"/>
            <p:cNvSpPr>
              <a:spLocks noChangeArrowheads="1"/>
            </p:cNvSpPr>
            <p:nvPr/>
          </p:nvSpPr>
          <p:spPr bwMode="auto">
            <a:xfrm>
              <a:off x="299" y="473"/>
              <a:ext cx="1162" cy="28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4" name="AutoShape 10"/>
            <p:cNvSpPr>
              <a:spLocks noChangeArrowheads="1"/>
            </p:cNvSpPr>
            <p:nvPr/>
          </p:nvSpPr>
          <p:spPr bwMode="auto">
            <a:xfrm>
              <a:off x="1277" y="998"/>
              <a:ext cx="141" cy="141"/>
            </a:xfrm>
            <a:prstGeom prst="flowChartAlternateProcess">
              <a:avLst/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5" name="AutoShape 11"/>
            <p:cNvSpPr>
              <a:spLocks noChangeArrowheads="1"/>
            </p:cNvSpPr>
            <p:nvPr/>
          </p:nvSpPr>
          <p:spPr bwMode="auto">
            <a:xfrm>
              <a:off x="1107" y="998"/>
              <a:ext cx="141" cy="141"/>
            </a:xfrm>
            <a:prstGeom prst="flowChartAlternateProcess">
              <a:avLst/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6" name="AutoShape 12"/>
            <p:cNvSpPr>
              <a:spLocks noChangeArrowheads="1"/>
            </p:cNvSpPr>
            <p:nvPr/>
          </p:nvSpPr>
          <p:spPr bwMode="auto">
            <a:xfrm>
              <a:off x="1277" y="116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7" name="AutoShape 13"/>
            <p:cNvSpPr>
              <a:spLocks noChangeArrowheads="1"/>
            </p:cNvSpPr>
            <p:nvPr/>
          </p:nvSpPr>
          <p:spPr bwMode="auto">
            <a:xfrm>
              <a:off x="1107" y="116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8" name="AutoShape 14"/>
            <p:cNvSpPr>
              <a:spLocks noChangeArrowheads="1"/>
            </p:cNvSpPr>
            <p:nvPr/>
          </p:nvSpPr>
          <p:spPr bwMode="auto">
            <a:xfrm>
              <a:off x="1277" y="133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79" name="AutoShape 15"/>
            <p:cNvSpPr>
              <a:spLocks noChangeArrowheads="1"/>
            </p:cNvSpPr>
            <p:nvPr/>
          </p:nvSpPr>
          <p:spPr bwMode="auto">
            <a:xfrm>
              <a:off x="1107" y="133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0" name="AutoShape 16"/>
            <p:cNvSpPr>
              <a:spLocks noChangeArrowheads="1"/>
            </p:cNvSpPr>
            <p:nvPr/>
          </p:nvSpPr>
          <p:spPr bwMode="auto">
            <a:xfrm>
              <a:off x="1277" y="150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1" name="AutoShape 17"/>
            <p:cNvSpPr>
              <a:spLocks noChangeArrowheads="1"/>
            </p:cNvSpPr>
            <p:nvPr/>
          </p:nvSpPr>
          <p:spPr bwMode="auto">
            <a:xfrm>
              <a:off x="1277" y="167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2" name="AutoShape 18"/>
            <p:cNvSpPr>
              <a:spLocks noChangeArrowheads="1"/>
            </p:cNvSpPr>
            <p:nvPr/>
          </p:nvSpPr>
          <p:spPr bwMode="auto">
            <a:xfrm>
              <a:off x="1107" y="1508"/>
              <a:ext cx="141" cy="312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3" name="AutoShape 19"/>
            <p:cNvSpPr>
              <a:spLocks noChangeArrowheads="1"/>
            </p:cNvSpPr>
            <p:nvPr/>
          </p:nvSpPr>
          <p:spPr bwMode="auto">
            <a:xfrm>
              <a:off x="892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4" name="AutoShape 20"/>
            <p:cNvSpPr>
              <a:spLocks noChangeArrowheads="1"/>
            </p:cNvSpPr>
            <p:nvPr/>
          </p:nvSpPr>
          <p:spPr bwMode="auto">
            <a:xfrm>
              <a:off x="722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5" name="AutoShape 21"/>
            <p:cNvSpPr>
              <a:spLocks noChangeArrowheads="1"/>
            </p:cNvSpPr>
            <p:nvPr/>
          </p:nvSpPr>
          <p:spPr bwMode="auto">
            <a:xfrm>
              <a:off x="892" y="116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6" name="AutoShape 22"/>
            <p:cNvSpPr>
              <a:spLocks noChangeArrowheads="1"/>
            </p:cNvSpPr>
            <p:nvPr/>
          </p:nvSpPr>
          <p:spPr bwMode="auto">
            <a:xfrm>
              <a:off x="722" y="116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7" name="AutoShape 23"/>
            <p:cNvSpPr>
              <a:spLocks noChangeArrowheads="1"/>
            </p:cNvSpPr>
            <p:nvPr/>
          </p:nvSpPr>
          <p:spPr bwMode="auto">
            <a:xfrm>
              <a:off x="552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8" name="AutoShape 24"/>
            <p:cNvSpPr>
              <a:spLocks noChangeArrowheads="1"/>
            </p:cNvSpPr>
            <p:nvPr/>
          </p:nvSpPr>
          <p:spPr bwMode="auto">
            <a:xfrm>
              <a:off x="552" y="116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89" name="AutoShape 25"/>
            <p:cNvSpPr>
              <a:spLocks noChangeArrowheads="1"/>
            </p:cNvSpPr>
            <p:nvPr/>
          </p:nvSpPr>
          <p:spPr bwMode="auto">
            <a:xfrm>
              <a:off x="892" y="133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90" name="AutoShape 26"/>
            <p:cNvSpPr>
              <a:spLocks noChangeArrowheads="1"/>
            </p:cNvSpPr>
            <p:nvPr/>
          </p:nvSpPr>
          <p:spPr bwMode="auto">
            <a:xfrm>
              <a:off x="722" y="133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91" name="AutoShape 27"/>
            <p:cNvSpPr>
              <a:spLocks noChangeArrowheads="1"/>
            </p:cNvSpPr>
            <p:nvPr/>
          </p:nvSpPr>
          <p:spPr bwMode="auto">
            <a:xfrm>
              <a:off x="552" y="133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92" name="AutoShape 28"/>
            <p:cNvSpPr>
              <a:spLocks noChangeArrowheads="1"/>
            </p:cNvSpPr>
            <p:nvPr/>
          </p:nvSpPr>
          <p:spPr bwMode="auto">
            <a:xfrm>
              <a:off x="892" y="150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93" name="AutoShape 29"/>
            <p:cNvSpPr>
              <a:spLocks noChangeArrowheads="1"/>
            </p:cNvSpPr>
            <p:nvPr/>
          </p:nvSpPr>
          <p:spPr bwMode="auto">
            <a:xfrm>
              <a:off x="722" y="150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94" name="AutoShape 30"/>
            <p:cNvSpPr>
              <a:spLocks noChangeArrowheads="1"/>
            </p:cNvSpPr>
            <p:nvPr/>
          </p:nvSpPr>
          <p:spPr bwMode="auto">
            <a:xfrm>
              <a:off x="552" y="150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95" name="AutoShape 31"/>
            <p:cNvSpPr>
              <a:spLocks noChangeArrowheads="1"/>
            </p:cNvSpPr>
            <p:nvPr/>
          </p:nvSpPr>
          <p:spPr bwMode="auto">
            <a:xfrm>
              <a:off x="892" y="167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96" name="AutoShape 32"/>
            <p:cNvSpPr>
              <a:spLocks noChangeArrowheads="1"/>
            </p:cNvSpPr>
            <p:nvPr/>
          </p:nvSpPr>
          <p:spPr bwMode="auto">
            <a:xfrm>
              <a:off x="722" y="167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97" name="AutoShape 33"/>
            <p:cNvSpPr>
              <a:spLocks noChangeArrowheads="1"/>
            </p:cNvSpPr>
            <p:nvPr/>
          </p:nvSpPr>
          <p:spPr bwMode="auto">
            <a:xfrm>
              <a:off x="552" y="167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98" name="AutoShape 34"/>
            <p:cNvSpPr>
              <a:spLocks noChangeArrowheads="1"/>
            </p:cNvSpPr>
            <p:nvPr/>
          </p:nvSpPr>
          <p:spPr bwMode="auto">
            <a:xfrm>
              <a:off x="341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99" name="AutoShape 35"/>
            <p:cNvSpPr>
              <a:spLocks noChangeArrowheads="1"/>
            </p:cNvSpPr>
            <p:nvPr/>
          </p:nvSpPr>
          <p:spPr bwMode="auto">
            <a:xfrm>
              <a:off x="341" y="116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00" name="AutoShape 36"/>
            <p:cNvSpPr>
              <a:spLocks noChangeArrowheads="1"/>
            </p:cNvSpPr>
            <p:nvPr/>
          </p:nvSpPr>
          <p:spPr bwMode="auto">
            <a:xfrm>
              <a:off x="341" y="133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01" name="AutoShape 37"/>
            <p:cNvSpPr>
              <a:spLocks noChangeArrowheads="1"/>
            </p:cNvSpPr>
            <p:nvPr/>
          </p:nvSpPr>
          <p:spPr bwMode="auto">
            <a:xfrm>
              <a:off x="341" y="150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02" name="AutoShape 38"/>
            <p:cNvSpPr>
              <a:spLocks noChangeArrowheads="1"/>
            </p:cNvSpPr>
            <p:nvPr/>
          </p:nvSpPr>
          <p:spPr bwMode="auto">
            <a:xfrm>
              <a:off x="341" y="1678"/>
              <a:ext cx="141" cy="141"/>
            </a:xfrm>
            <a:prstGeom prst="flowChartAlternateProcess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03" name="AutoShape 39"/>
            <p:cNvSpPr>
              <a:spLocks noChangeArrowheads="1"/>
            </p:cNvSpPr>
            <p:nvPr/>
          </p:nvSpPr>
          <p:spPr bwMode="auto">
            <a:xfrm>
              <a:off x="341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04" name="AutoShape 40"/>
            <p:cNvSpPr>
              <a:spLocks noChangeArrowheads="1"/>
            </p:cNvSpPr>
            <p:nvPr/>
          </p:nvSpPr>
          <p:spPr bwMode="auto">
            <a:xfrm>
              <a:off x="512" y="870"/>
              <a:ext cx="143" cy="57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05" name="AutoShape 41"/>
            <p:cNvSpPr>
              <a:spLocks noChangeArrowheads="1"/>
            </p:cNvSpPr>
            <p:nvPr/>
          </p:nvSpPr>
          <p:spPr bwMode="auto">
            <a:xfrm>
              <a:off x="1050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06" name="AutoShape 42"/>
            <p:cNvSpPr>
              <a:spLocks noChangeArrowheads="1"/>
            </p:cNvSpPr>
            <p:nvPr/>
          </p:nvSpPr>
          <p:spPr bwMode="auto">
            <a:xfrm>
              <a:off x="1221" y="870"/>
              <a:ext cx="143" cy="57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907" name="Group 43"/>
            <p:cNvGrpSpPr>
              <a:grpSpLocks/>
            </p:cNvGrpSpPr>
            <p:nvPr/>
          </p:nvGrpSpPr>
          <p:grpSpPr bwMode="auto">
            <a:xfrm>
              <a:off x="602" y="487"/>
              <a:ext cx="817" cy="255"/>
              <a:chOff x="3579" y="2103"/>
              <a:chExt cx="817" cy="255"/>
            </a:xfrm>
          </p:grpSpPr>
          <p:grpSp>
            <p:nvGrpSpPr>
              <p:cNvPr id="36908" name="Group 44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36909" name="Freeform 4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10" name="Freeform 4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11" name="Freeform 4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12" name="Freeform 4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13" name="Freeform 4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14" name="Freeform 5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15" name="Freeform 5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916" name="Group 52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36917" name="Freeform 5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18" name="Freeform 5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19" name="Freeform 5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20" name="Freeform 5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21" name="Freeform 5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22" name="Freeform 5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23" name="Freeform 5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924" name="Group 60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36925" name="Freeform 6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26" name="Freeform 6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27" name="Freeform 6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28" name="Freeform 6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29" name="Freeform 6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30" name="Freeform 6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31" name="Freeform 6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932" name="Group 68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36933" name="Freeform 6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34" name="Freeform 7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35" name="Freeform 7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36" name="Freeform 7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37" name="Freeform 7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38" name="Freeform 7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39" name="Freeform 7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940" name="Group 76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36941" name="Freeform 7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42" name="Freeform 7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43" name="Freeform 7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44" name="Freeform 8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45" name="Freeform 8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46" name="Freeform 8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47" name="Freeform 8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948" name="Group 84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36949" name="Freeform 8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50" name="Freeform 8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51" name="Freeform 8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52" name="Freeform 8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53" name="Freeform 8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54" name="Freeform 9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55" name="Freeform 9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956" name="Group 92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36957" name="Freeform 9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58" name="Freeform 9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59" name="Freeform 9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60" name="Freeform 9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61" name="Freeform 9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62" name="Freeform 9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63" name="Freeform 9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964" name="Group 100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36965" name="Freeform 10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66" name="Freeform 10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67" name="Freeform 10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68" name="Freeform 10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69" name="Freeform 10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70" name="Freeform 10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971" name="Freeform 10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7724" name="Group 860"/>
          <p:cNvGrpSpPr>
            <a:grpSpLocks/>
          </p:cNvGrpSpPr>
          <p:nvPr/>
        </p:nvGrpSpPr>
        <p:grpSpPr bwMode="auto">
          <a:xfrm>
            <a:off x="2494843" y="2799460"/>
            <a:ext cx="1187450" cy="1574800"/>
            <a:chOff x="228" y="204"/>
            <a:chExt cx="1304" cy="1729"/>
          </a:xfrm>
        </p:grpSpPr>
        <p:sp>
          <p:nvSpPr>
            <p:cNvPr id="37725" name="AutoShape 861"/>
            <p:cNvSpPr>
              <a:spLocks noChangeArrowheads="1"/>
            </p:cNvSpPr>
            <p:nvPr/>
          </p:nvSpPr>
          <p:spPr bwMode="auto">
            <a:xfrm>
              <a:off x="228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26" name="AutoShape 862"/>
            <p:cNvSpPr>
              <a:spLocks noChangeArrowheads="1"/>
            </p:cNvSpPr>
            <p:nvPr/>
          </p:nvSpPr>
          <p:spPr bwMode="auto">
            <a:xfrm>
              <a:off x="228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27" name="Rectangle 863"/>
            <p:cNvSpPr>
              <a:spLocks noChangeArrowheads="1"/>
            </p:cNvSpPr>
            <p:nvPr/>
          </p:nvSpPr>
          <p:spPr bwMode="auto">
            <a:xfrm>
              <a:off x="228" y="686"/>
              <a:ext cx="1304" cy="14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28" name="Rectangle 864"/>
            <p:cNvSpPr>
              <a:spLocks noChangeArrowheads="1"/>
            </p:cNvSpPr>
            <p:nvPr/>
          </p:nvSpPr>
          <p:spPr bwMode="auto">
            <a:xfrm>
              <a:off x="426" y="261"/>
              <a:ext cx="908" cy="14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29" name="Rectangle 865"/>
            <p:cNvSpPr>
              <a:spLocks noChangeArrowheads="1"/>
            </p:cNvSpPr>
            <p:nvPr/>
          </p:nvSpPr>
          <p:spPr bwMode="auto">
            <a:xfrm>
              <a:off x="448" y="273"/>
              <a:ext cx="864" cy="117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30" name="Rectangle 866"/>
            <p:cNvSpPr>
              <a:spLocks noChangeArrowheads="1"/>
            </p:cNvSpPr>
            <p:nvPr/>
          </p:nvSpPr>
          <p:spPr bwMode="auto">
            <a:xfrm>
              <a:off x="285" y="459"/>
              <a:ext cx="1190" cy="31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31" name="Rectangle 867"/>
            <p:cNvSpPr>
              <a:spLocks noChangeArrowheads="1"/>
            </p:cNvSpPr>
            <p:nvPr/>
          </p:nvSpPr>
          <p:spPr bwMode="auto">
            <a:xfrm>
              <a:off x="299" y="473"/>
              <a:ext cx="1162" cy="28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32" name="AutoShape 868"/>
            <p:cNvSpPr>
              <a:spLocks noChangeArrowheads="1"/>
            </p:cNvSpPr>
            <p:nvPr/>
          </p:nvSpPr>
          <p:spPr bwMode="auto">
            <a:xfrm>
              <a:off x="1277" y="998"/>
              <a:ext cx="141" cy="141"/>
            </a:xfrm>
            <a:prstGeom prst="flowChartAlternateProcess">
              <a:avLst/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33" name="AutoShape 869"/>
            <p:cNvSpPr>
              <a:spLocks noChangeArrowheads="1"/>
            </p:cNvSpPr>
            <p:nvPr/>
          </p:nvSpPr>
          <p:spPr bwMode="auto">
            <a:xfrm>
              <a:off x="1107" y="998"/>
              <a:ext cx="141" cy="141"/>
            </a:xfrm>
            <a:prstGeom prst="flowChartAlternateProcess">
              <a:avLst/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34" name="AutoShape 870"/>
            <p:cNvSpPr>
              <a:spLocks noChangeArrowheads="1"/>
            </p:cNvSpPr>
            <p:nvPr/>
          </p:nvSpPr>
          <p:spPr bwMode="auto">
            <a:xfrm>
              <a:off x="1277" y="116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35" name="AutoShape 871"/>
            <p:cNvSpPr>
              <a:spLocks noChangeArrowheads="1"/>
            </p:cNvSpPr>
            <p:nvPr/>
          </p:nvSpPr>
          <p:spPr bwMode="auto">
            <a:xfrm>
              <a:off x="1107" y="116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36" name="AutoShape 872"/>
            <p:cNvSpPr>
              <a:spLocks noChangeArrowheads="1"/>
            </p:cNvSpPr>
            <p:nvPr/>
          </p:nvSpPr>
          <p:spPr bwMode="auto">
            <a:xfrm>
              <a:off x="1277" y="133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37" name="AutoShape 873"/>
            <p:cNvSpPr>
              <a:spLocks noChangeArrowheads="1"/>
            </p:cNvSpPr>
            <p:nvPr/>
          </p:nvSpPr>
          <p:spPr bwMode="auto">
            <a:xfrm>
              <a:off x="1107" y="133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38" name="AutoShape 874"/>
            <p:cNvSpPr>
              <a:spLocks noChangeArrowheads="1"/>
            </p:cNvSpPr>
            <p:nvPr/>
          </p:nvSpPr>
          <p:spPr bwMode="auto">
            <a:xfrm>
              <a:off x="1277" y="150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39" name="AutoShape 875"/>
            <p:cNvSpPr>
              <a:spLocks noChangeArrowheads="1"/>
            </p:cNvSpPr>
            <p:nvPr/>
          </p:nvSpPr>
          <p:spPr bwMode="auto">
            <a:xfrm>
              <a:off x="1277" y="167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40" name="AutoShape 876"/>
            <p:cNvSpPr>
              <a:spLocks noChangeArrowheads="1"/>
            </p:cNvSpPr>
            <p:nvPr/>
          </p:nvSpPr>
          <p:spPr bwMode="auto">
            <a:xfrm>
              <a:off x="1107" y="1508"/>
              <a:ext cx="141" cy="312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41" name="AutoShape 877"/>
            <p:cNvSpPr>
              <a:spLocks noChangeArrowheads="1"/>
            </p:cNvSpPr>
            <p:nvPr/>
          </p:nvSpPr>
          <p:spPr bwMode="auto">
            <a:xfrm>
              <a:off x="892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42" name="AutoShape 878"/>
            <p:cNvSpPr>
              <a:spLocks noChangeArrowheads="1"/>
            </p:cNvSpPr>
            <p:nvPr/>
          </p:nvSpPr>
          <p:spPr bwMode="auto">
            <a:xfrm>
              <a:off x="722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43" name="AutoShape 879"/>
            <p:cNvSpPr>
              <a:spLocks noChangeArrowheads="1"/>
            </p:cNvSpPr>
            <p:nvPr/>
          </p:nvSpPr>
          <p:spPr bwMode="auto">
            <a:xfrm>
              <a:off x="892" y="116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44" name="AutoShape 880"/>
            <p:cNvSpPr>
              <a:spLocks noChangeArrowheads="1"/>
            </p:cNvSpPr>
            <p:nvPr/>
          </p:nvSpPr>
          <p:spPr bwMode="auto">
            <a:xfrm>
              <a:off x="722" y="116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45" name="AutoShape 881"/>
            <p:cNvSpPr>
              <a:spLocks noChangeArrowheads="1"/>
            </p:cNvSpPr>
            <p:nvPr/>
          </p:nvSpPr>
          <p:spPr bwMode="auto">
            <a:xfrm>
              <a:off x="552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46" name="AutoShape 882"/>
            <p:cNvSpPr>
              <a:spLocks noChangeArrowheads="1"/>
            </p:cNvSpPr>
            <p:nvPr/>
          </p:nvSpPr>
          <p:spPr bwMode="auto">
            <a:xfrm>
              <a:off x="552" y="116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47" name="AutoShape 883"/>
            <p:cNvSpPr>
              <a:spLocks noChangeArrowheads="1"/>
            </p:cNvSpPr>
            <p:nvPr/>
          </p:nvSpPr>
          <p:spPr bwMode="auto">
            <a:xfrm>
              <a:off x="892" y="133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48" name="AutoShape 884"/>
            <p:cNvSpPr>
              <a:spLocks noChangeArrowheads="1"/>
            </p:cNvSpPr>
            <p:nvPr/>
          </p:nvSpPr>
          <p:spPr bwMode="auto">
            <a:xfrm>
              <a:off x="722" y="133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49" name="AutoShape 885"/>
            <p:cNvSpPr>
              <a:spLocks noChangeArrowheads="1"/>
            </p:cNvSpPr>
            <p:nvPr/>
          </p:nvSpPr>
          <p:spPr bwMode="auto">
            <a:xfrm>
              <a:off x="552" y="133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50" name="AutoShape 886"/>
            <p:cNvSpPr>
              <a:spLocks noChangeArrowheads="1"/>
            </p:cNvSpPr>
            <p:nvPr/>
          </p:nvSpPr>
          <p:spPr bwMode="auto">
            <a:xfrm>
              <a:off x="892" y="150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51" name="AutoShape 887"/>
            <p:cNvSpPr>
              <a:spLocks noChangeArrowheads="1"/>
            </p:cNvSpPr>
            <p:nvPr/>
          </p:nvSpPr>
          <p:spPr bwMode="auto">
            <a:xfrm>
              <a:off x="722" y="150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52" name="AutoShape 888"/>
            <p:cNvSpPr>
              <a:spLocks noChangeArrowheads="1"/>
            </p:cNvSpPr>
            <p:nvPr/>
          </p:nvSpPr>
          <p:spPr bwMode="auto">
            <a:xfrm>
              <a:off x="552" y="150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53" name="AutoShape 889"/>
            <p:cNvSpPr>
              <a:spLocks noChangeArrowheads="1"/>
            </p:cNvSpPr>
            <p:nvPr/>
          </p:nvSpPr>
          <p:spPr bwMode="auto">
            <a:xfrm>
              <a:off x="892" y="167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54" name="AutoShape 890"/>
            <p:cNvSpPr>
              <a:spLocks noChangeArrowheads="1"/>
            </p:cNvSpPr>
            <p:nvPr/>
          </p:nvSpPr>
          <p:spPr bwMode="auto">
            <a:xfrm>
              <a:off x="722" y="167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55" name="AutoShape 891"/>
            <p:cNvSpPr>
              <a:spLocks noChangeArrowheads="1"/>
            </p:cNvSpPr>
            <p:nvPr/>
          </p:nvSpPr>
          <p:spPr bwMode="auto">
            <a:xfrm>
              <a:off x="552" y="167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56" name="AutoShape 892"/>
            <p:cNvSpPr>
              <a:spLocks noChangeArrowheads="1"/>
            </p:cNvSpPr>
            <p:nvPr/>
          </p:nvSpPr>
          <p:spPr bwMode="auto">
            <a:xfrm>
              <a:off x="341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57" name="AutoShape 893"/>
            <p:cNvSpPr>
              <a:spLocks noChangeArrowheads="1"/>
            </p:cNvSpPr>
            <p:nvPr/>
          </p:nvSpPr>
          <p:spPr bwMode="auto">
            <a:xfrm>
              <a:off x="341" y="116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58" name="AutoShape 894"/>
            <p:cNvSpPr>
              <a:spLocks noChangeArrowheads="1"/>
            </p:cNvSpPr>
            <p:nvPr/>
          </p:nvSpPr>
          <p:spPr bwMode="auto">
            <a:xfrm>
              <a:off x="341" y="133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59" name="AutoShape 895"/>
            <p:cNvSpPr>
              <a:spLocks noChangeArrowheads="1"/>
            </p:cNvSpPr>
            <p:nvPr/>
          </p:nvSpPr>
          <p:spPr bwMode="auto">
            <a:xfrm>
              <a:off x="341" y="150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60" name="AutoShape 896"/>
            <p:cNvSpPr>
              <a:spLocks noChangeArrowheads="1"/>
            </p:cNvSpPr>
            <p:nvPr/>
          </p:nvSpPr>
          <p:spPr bwMode="auto">
            <a:xfrm>
              <a:off x="341" y="1678"/>
              <a:ext cx="141" cy="141"/>
            </a:xfrm>
            <a:prstGeom prst="flowChartAlternateProcess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61" name="AutoShape 897"/>
            <p:cNvSpPr>
              <a:spLocks noChangeArrowheads="1"/>
            </p:cNvSpPr>
            <p:nvPr/>
          </p:nvSpPr>
          <p:spPr bwMode="auto">
            <a:xfrm>
              <a:off x="341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62" name="AutoShape 898"/>
            <p:cNvSpPr>
              <a:spLocks noChangeArrowheads="1"/>
            </p:cNvSpPr>
            <p:nvPr/>
          </p:nvSpPr>
          <p:spPr bwMode="auto">
            <a:xfrm>
              <a:off x="512" y="870"/>
              <a:ext cx="143" cy="57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63" name="AutoShape 899"/>
            <p:cNvSpPr>
              <a:spLocks noChangeArrowheads="1"/>
            </p:cNvSpPr>
            <p:nvPr/>
          </p:nvSpPr>
          <p:spPr bwMode="auto">
            <a:xfrm>
              <a:off x="1050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64" name="AutoShape 900"/>
            <p:cNvSpPr>
              <a:spLocks noChangeArrowheads="1"/>
            </p:cNvSpPr>
            <p:nvPr/>
          </p:nvSpPr>
          <p:spPr bwMode="auto">
            <a:xfrm>
              <a:off x="1221" y="870"/>
              <a:ext cx="143" cy="57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7765" name="Group 901"/>
            <p:cNvGrpSpPr>
              <a:grpSpLocks/>
            </p:cNvGrpSpPr>
            <p:nvPr/>
          </p:nvGrpSpPr>
          <p:grpSpPr bwMode="auto">
            <a:xfrm>
              <a:off x="602" y="487"/>
              <a:ext cx="817" cy="255"/>
              <a:chOff x="3579" y="2103"/>
              <a:chExt cx="817" cy="255"/>
            </a:xfrm>
          </p:grpSpPr>
          <p:grpSp>
            <p:nvGrpSpPr>
              <p:cNvPr id="37766" name="Group 902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37767" name="Freeform 90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68" name="Freeform 90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69" name="Freeform 90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70" name="Freeform 90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71" name="Freeform 90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72" name="Freeform 90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73" name="Freeform 90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774" name="Group 910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37775" name="Freeform 91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76" name="Freeform 91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77" name="Freeform 91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78" name="Freeform 91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79" name="Freeform 91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80" name="Freeform 91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81" name="Freeform 91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782" name="Group 918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37783" name="Freeform 91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84" name="Freeform 92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85" name="Freeform 92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86" name="Freeform 92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87" name="Freeform 92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88" name="Freeform 92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89" name="Freeform 92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790" name="Group 926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37791" name="Freeform 92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92" name="Freeform 92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93" name="Freeform 92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94" name="Freeform 93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95" name="Freeform 93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96" name="Freeform 93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797" name="Freeform 93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798" name="Group 934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37799" name="Freeform 93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00" name="Freeform 93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01" name="Freeform 93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02" name="Freeform 93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03" name="Freeform 93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04" name="Freeform 94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05" name="Freeform 94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806" name="Group 942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37807" name="Freeform 94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08" name="Freeform 94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09" name="Freeform 94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10" name="Freeform 94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11" name="Freeform 94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12" name="Freeform 94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13" name="Freeform 94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814" name="Group 950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37815" name="Freeform 95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16" name="Freeform 95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17" name="Freeform 95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18" name="Freeform 95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19" name="Freeform 95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20" name="Freeform 95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21" name="Freeform 95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822" name="Group 958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37823" name="Freeform 95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24" name="Freeform 96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25" name="Freeform 96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26" name="Freeform 96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27" name="Freeform 96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28" name="Freeform 96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829" name="Freeform 96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7936" name="Group 1072"/>
          <p:cNvGrpSpPr>
            <a:grpSpLocks/>
          </p:cNvGrpSpPr>
          <p:nvPr/>
        </p:nvGrpSpPr>
        <p:grpSpPr bwMode="auto">
          <a:xfrm>
            <a:off x="4375144" y="2799460"/>
            <a:ext cx="1187450" cy="1574800"/>
            <a:chOff x="228" y="204"/>
            <a:chExt cx="1304" cy="1729"/>
          </a:xfrm>
        </p:grpSpPr>
        <p:sp>
          <p:nvSpPr>
            <p:cNvPr id="37937" name="AutoShape 1073"/>
            <p:cNvSpPr>
              <a:spLocks noChangeArrowheads="1"/>
            </p:cNvSpPr>
            <p:nvPr/>
          </p:nvSpPr>
          <p:spPr bwMode="auto">
            <a:xfrm>
              <a:off x="228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38" name="AutoShape 1074"/>
            <p:cNvSpPr>
              <a:spLocks noChangeArrowheads="1"/>
            </p:cNvSpPr>
            <p:nvPr/>
          </p:nvSpPr>
          <p:spPr bwMode="auto">
            <a:xfrm>
              <a:off x="228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39" name="Rectangle 1075"/>
            <p:cNvSpPr>
              <a:spLocks noChangeArrowheads="1"/>
            </p:cNvSpPr>
            <p:nvPr/>
          </p:nvSpPr>
          <p:spPr bwMode="auto">
            <a:xfrm>
              <a:off x="228" y="686"/>
              <a:ext cx="1304" cy="14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40" name="Rectangle 1076"/>
            <p:cNvSpPr>
              <a:spLocks noChangeArrowheads="1"/>
            </p:cNvSpPr>
            <p:nvPr/>
          </p:nvSpPr>
          <p:spPr bwMode="auto">
            <a:xfrm>
              <a:off x="426" y="261"/>
              <a:ext cx="908" cy="14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41" name="Rectangle 1077"/>
            <p:cNvSpPr>
              <a:spLocks noChangeArrowheads="1"/>
            </p:cNvSpPr>
            <p:nvPr/>
          </p:nvSpPr>
          <p:spPr bwMode="auto">
            <a:xfrm>
              <a:off x="448" y="273"/>
              <a:ext cx="864" cy="117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42" name="Rectangle 1078"/>
            <p:cNvSpPr>
              <a:spLocks noChangeArrowheads="1"/>
            </p:cNvSpPr>
            <p:nvPr/>
          </p:nvSpPr>
          <p:spPr bwMode="auto">
            <a:xfrm>
              <a:off x="285" y="459"/>
              <a:ext cx="1190" cy="31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43" name="Rectangle 1079"/>
            <p:cNvSpPr>
              <a:spLocks noChangeArrowheads="1"/>
            </p:cNvSpPr>
            <p:nvPr/>
          </p:nvSpPr>
          <p:spPr bwMode="auto">
            <a:xfrm>
              <a:off x="299" y="473"/>
              <a:ext cx="1162" cy="28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44" name="AutoShape 1080"/>
            <p:cNvSpPr>
              <a:spLocks noChangeArrowheads="1"/>
            </p:cNvSpPr>
            <p:nvPr/>
          </p:nvSpPr>
          <p:spPr bwMode="auto">
            <a:xfrm>
              <a:off x="1277" y="998"/>
              <a:ext cx="141" cy="141"/>
            </a:xfrm>
            <a:prstGeom prst="flowChartAlternateProcess">
              <a:avLst/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45" name="AutoShape 1081"/>
            <p:cNvSpPr>
              <a:spLocks noChangeArrowheads="1"/>
            </p:cNvSpPr>
            <p:nvPr/>
          </p:nvSpPr>
          <p:spPr bwMode="auto">
            <a:xfrm>
              <a:off x="1107" y="998"/>
              <a:ext cx="141" cy="141"/>
            </a:xfrm>
            <a:prstGeom prst="flowChartAlternateProcess">
              <a:avLst/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46" name="AutoShape 1082"/>
            <p:cNvSpPr>
              <a:spLocks noChangeArrowheads="1"/>
            </p:cNvSpPr>
            <p:nvPr/>
          </p:nvSpPr>
          <p:spPr bwMode="auto">
            <a:xfrm>
              <a:off x="1277" y="116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47" name="AutoShape 1083"/>
            <p:cNvSpPr>
              <a:spLocks noChangeArrowheads="1"/>
            </p:cNvSpPr>
            <p:nvPr/>
          </p:nvSpPr>
          <p:spPr bwMode="auto">
            <a:xfrm>
              <a:off x="1107" y="116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48" name="AutoShape 1084"/>
            <p:cNvSpPr>
              <a:spLocks noChangeArrowheads="1"/>
            </p:cNvSpPr>
            <p:nvPr/>
          </p:nvSpPr>
          <p:spPr bwMode="auto">
            <a:xfrm>
              <a:off x="1277" y="133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49" name="AutoShape 1085"/>
            <p:cNvSpPr>
              <a:spLocks noChangeArrowheads="1"/>
            </p:cNvSpPr>
            <p:nvPr/>
          </p:nvSpPr>
          <p:spPr bwMode="auto">
            <a:xfrm>
              <a:off x="1107" y="133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50" name="AutoShape 1086"/>
            <p:cNvSpPr>
              <a:spLocks noChangeArrowheads="1"/>
            </p:cNvSpPr>
            <p:nvPr/>
          </p:nvSpPr>
          <p:spPr bwMode="auto">
            <a:xfrm>
              <a:off x="1277" y="150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51" name="AutoShape 1087"/>
            <p:cNvSpPr>
              <a:spLocks noChangeArrowheads="1"/>
            </p:cNvSpPr>
            <p:nvPr/>
          </p:nvSpPr>
          <p:spPr bwMode="auto">
            <a:xfrm>
              <a:off x="1277" y="167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52" name="AutoShape 1088"/>
            <p:cNvSpPr>
              <a:spLocks noChangeArrowheads="1"/>
            </p:cNvSpPr>
            <p:nvPr/>
          </p:nvSpPr>
          <p:spPr bwMode="auto">
            <a:xfrm>
              <a:off x="1107" y="1508"/>
              <a:ext cx="141" cy="312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53" name="AutoShape 1089"/>
            <p:cNvSpPr>
              <a:spLocks noChangeArrowheads="1"/>
            </p:cNvSpPr>
            <p:nvPr/>
          </p:nvSpPr>
          <p:spPr bwMode="auto">
            <a:xfrm>
              <a:off x="892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54" name="AutoShape 1090"/>
            <p:cNvSpPr>
              <a:spLocks noChangeArrowheads="1"/>
            </p:cNvSpPr>
            <p:nvPr/>
          </p:nvSpPr>
          <p:spPr bwMode="auto">
            <a:xfrm>
              <a:off x="722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55" name="AutoShape 1091"/>
            <p:cNvSpPr>
              <a:spLocks noChangeArrowheads="1"/>
            </p:cNvSpPr>
            <p:nvPr/>
          </p:nvSpPr>
          <p:spPr bwMode="auto">
            <a:xfrm>
              <a:off x="892" y="116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56" name="AutoShape 1092"/>
            <p:cNvSpPr>
              <a:spLocks noChangeArrowheads="1"/>
            </p:cNvSpPr>
            <p:nvPr/>
          </p:nvSpPr>
          <p:spPr bwMode="auto">
            <a:xfrm>
              <a:off x="722" y="116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57" name="AutoShape 1093"/>
            <p:cNvSpPr>
              <a:spLocks noChangeArrowheads="1"/>
            </p:cNvSpPr>
            <p:nvPr/>
          </p:nvSpPr>
          <p:spPr bwMode="auto">
            <a:xfrm>
              <a:off x="552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58" name="AutoShape 1094"/>
            <p:cNvSpPr>
              <a:spLocks noChangeArrowheads="1"/>
            </p:cNvSpPr>
            <p:nvPr/>
          </p:nvSpPr>
          <p:spPr bwMode="auto">
            <a:xfrm>
              <a:off x="552" y="116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59" name="AutoShape 1095"/>
            <p:cNvSpPr>
              <a:spLocks noChangeArrowheads="1"/>
            </p:cNvSpPr>
            <p:nvPr/>
          </p:nvSpPr>
          <p:spPr bwMode="auto">
            <a:xfrm>
              <a:off x="892" y="133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60" name="AutoShape 1096"/>
            <p:cNvSpPr>
              <a:spLocks noChangeArrowheads="1"/>
            </p:cNvSpPr>
            <p:nvPr/>
          </p:nvSpPr>
          <p:spPr bwMode="auto">
            <a:xfrm>
              <a:off x="722" y="133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61" name="AutoShape 1097"/>
            <p:cNvSpPr>
              <a:spLocks noChangeArrowheads="1"/>
            </p:cNvSpPr>
            <p:nvPr/>
          </p:nvSpPr>
          <p:spPr bwMode="auto">
            <a:xfrm>
              <a:off x="552" y="133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62" name="AutoShape 1098"/>
            <p:cNvSpPr>
              <a:spLocks noChangeArrowheads="1"/>
            </p:cNvSpPr>
            <p:nvPr/>
          </p:nvSpPr>
          <p:spPr bwMode="auto">
            <a:xfrm>
              <a:off x="892" y="150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63" name="AutoShape 1099"/>
            <p:cNvSpPr>
              <a:spLocks noChangeArrowheads="1"/>
            </p:cNvSpPr>
            <p:nvPr/>
          </p:nvSpPr>
          <p:spPr bwMode="auto">
            <a:xfrm>
              <a:off x="722" y="150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64" name="AutoShape 1100"/>
            <p:cNvSpPr>
              <a:spLocks noChangeArrowheads="1"/>
            </p:cNvSpPr>
            <p:nvPr/>
          </p:nvSpPr>
          <p:spPr bwMode="auto">
            <a:xfrm>
              <a:off x="552" y="150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65" name="AutoShape 1101"/>
            <p:cNvSpPr>
              <a:spLocks noChangeArrowheads="1"/>
            </p:cNvSpPr>
            <p:nvPr/>
          </p:nvSpPr>
          <p:spPr bwMode="auto">
            <a:xfrm>
              <a:off x="892" y="167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66" name="AutoShape 1102"/>
            <p:cNvSpPr>
              <a:spLocks noChangeArrowheads="1"/>
            </p:cNvSpPr>
            <p:nvPr/>
          </p:nvSpPr>
          <p:spPr bwMode="auto">
            <a:xfrm>
              <a:off x="722" y="167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67" name="AutoShape 1103"/>
            <p:cNvSpPr>
              <a:spLocks noChangeArrowheads="1"/>
            </p:cNvSpPr>
            <p:nvPr/>
          </p:nvSpPr>
          <p:spPr bwMode="auto">
            <a:xfrm>
              <a:off x="552" y="167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68" name="AutoShape 1104"/>
            <p:cNvSpPr>
              <a:spLocks noChangeArrowheads="1"/>
            </p:cNvSpPr>
            <p:nvPr/>
          </p:nvSpPr>
          <p:spPr bwMode="auto">
            <a:xfrm>
              <a:off x="341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69" name="AutoShape 1105"/>
            <p:cNvSpPr>
              <a:spLocks noChangeArrowheads="1"/>
            </p:cNvSpPr>
            <p:nvPr/>
          </p:nvSpPr>
          <p:spPr bwMode="auto">
            <a:xfrm>
              <a:off x="341" y="116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70" name="AutoShape 1106"/>
            <p:cNvSpPr>
              <a:spLocks noChangeArrowheads="1"/>
            </p:cNvSpPr>
            <p:nvPr/>
          </p:nvSpPr>
          <p:spPr bwMode="auto">
            <a:xfrm>
              <a:off x="341" y="133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71" name="AutoShape 1107"/>
            <p:cNvSpPr>
              <a:spLocks noChangeArrowheads="1"/>
            </p:cNvSpPr>
            <p:nvPr/>
          </p:nvSpPr>
          <p:spPr bwMode="auto">
            <a:xfrm>
              <a:off x="341" y="150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72" name="AutoShape 1108"/>
            <p:cNvSpPr>
              <a:spLocks noChangeArrowheads="1"/>
            </p:cNvSpPr>
            <p:nvPr/>
          </p:nvSpPr>
          <p:spPr bwMode="auto">
            <a:xfrm>
              <a:off x="341" y="1678"/>
              <a:ext cx="141" cy="141"/>
            </a:xfrm>
            <a:prstGeom prst="flowChartAlternateProcess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73" name="AutoShape 1109"/>
            <p:cNvSpPr>
              <a:spLocks noChangeArrowheads="1"/>
            </p:cNvSpPr>
            <p:nvPr/>
          </p:nvSpPr>
          <p:spPr bwMode="auto">
            <a:xfrm>
              <a:off x="341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74" name="AutoShape 1110"/>
            <p:cNvSpPr>
              <a:spLocks noChangeArrowheads="1"/>
            </p:cNvSpPr>
            <p:nvPr/>
          </p:nvSpPr>
          <p:spPr bwMode="auto">
            <a:xfrm>
              <a:off x="512" y="870"/>
              <a:ext cx="143" cy="57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75" name="AutoShape 1111"/>
            <p:cNvSpPr>
              <a:spLocks noChangeArrowheads="1"/>
            </p:cNvSpPr>
            <p:nvPr/>
          </p:nvSpPr>
          <p:spPr bwMode="auto">
            <a:xfrm>
              <a:off x="1050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76" name="AutoShape 1112"/>
            <p:cNvSpPr>
              <a:spLocks noChangeArrowheads="1"/>
            </p:cNvSpPr>
            <p:nvPr/>
          </p:nvSpPr>
          <p:spPr bwMode="auto">
            <a:xfrm>
              <a:off x="1221" y="870"/>
              <a:ext cx="143" cy="57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7977" name="Group 1113"/>
            <p:cNvGrpSpPr>
              <a:grpSpLocks/>
            </p:cNvGrpSpPr>
            <p:nvPr/>
          </p:nvGrpSpPr>
          <p:grpSpPr bwMode="auto">
            <a:xfrm>
              <a:off x="602" y="487"/>
              <a:ext cx="817" cy="255"/>
              <a:chOff x="3579" y="2103"/>
              <a:chExt cx="817" cy="255"/>
            </a:xfrm>
          </p:grpSpPr>
          <p:grpSp>
            <p:nvGrpSpPr>
              <p:cNvPr id="37978" name="Group 1114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37979" name="Freeform 111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80" name="Freeform 111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81" name="Freeform 111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82" name="Freeform 111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83" name="Freeform 111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84" name="Freeform 112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85" name="Freeform 112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986" name="Group 1122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37987" name="Freeform 112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88" name="Freeform 112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89" name="Freeform 112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90" name="Freeform 112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91" name="Freeform 112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92" name="Freeform 112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93" name="Freeform 112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994" name="Group 1130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37995" name="Freeform 113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96" name="Freeform 113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97" name="Freeform 113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98" name="Freeform 113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999" name="Freeform 113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00" name="Freeform 113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01" name="Freeform 113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002" name="Group 1138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38003" name="Freeform 113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04" name="Freeform 114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05" name="Freeform 114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06" name="Freeform 114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07" name="Freeform 114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08" name="Freeform 114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09" name="Freeform 114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010" name="Group 1146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38011" name="Freeform 114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12" name="Freeform 114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13" name="Freeform 114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14" name="Freeform 115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15" name="Freeform 115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16" name="Freeform 115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17" name="Freeform 115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018" name="Group 1154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38019" name="Freeform 115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20" name="Freeform 115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21" name="Freeform 115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22" name="Freeform 115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23" name="Freeform 115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24" name="Freeform 116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25" name="Freeform 116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026" name="Group 1162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38027" name="Freeform 116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28" name="Freeform 116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29" name="Freeform 116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30" name="Freeform 116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31" name="Freeform 116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32" name="Freeform 116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33" name="Freeform 116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034" name="Group 1170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38035" name="Freeform 117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36" name="Freeform 117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37" name="Freeform 117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38" name="Freeform 117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39" name="Freeform 117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40" name="Freeform 117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041" name="Freeform 117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8148" name="Group 1284"/>
          <p:cNvGrpSpPr>
            <a:grpSpLocks/>
          </p:cNvGrpSpPr>
          <p:nvPr/>
        </p:nvGrpSpPr>
        <p:grpSpPr bwMode="auto">
          <a:xfrm>
            <a:off x="6247125" y="2799460"/>
            <a:ext cx="1187450" cy="1574800"/>
            <a:chOff x="228" y="204"/>
            <a:chExt cx="1304" cy="1729"/>
          </a:xfrm>
        </p:grpSpPr>
        <p:sp>
          <p:nvSpPr>
            <p:cNvPr id="38149" name="AutoShape 1285"/>
            <p:cNvSpPr>
              <a:spLocks noChangeArrowheads="1"/>
            </p:cNvSpPr>
            <p:nvPr/>
          </p:nvSpPr>
          <p:spPr bwMode="auto">
            <a:xfrm>
              <a:off x="228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50" name="AutoShape 1286"/>
            <p:cNvSpPr>
              <a:spLocks noChangeArrowheads="1"/>
            </p:cNvSpPr>
            <p:nvPr/>
          </p:nvSpPr>
          <p:spPr bwMode="auto">
            <a:xfrm>
              <a:off x="228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51" name="Rectangle 1287"/>
            <p:cNvSpPr>
              <a:spLocks noChangeArrowheads="1"/>
            </p:cNvSpPr>
            <p:nvPr/>
          </p:nvSpPr>
          <p:spPr bwMode="auto">
            <a:xfrm>
              <a:off x="228" y="686"/>
              <a:ext cx="1304" cy="14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52" name="Rectangle 1288"/>
            <p:cNvSpPr>
              <a:spLocks noChangeArrowheads="1"/>
            </p:cNvSpPr>
            <p:nvPr/>
          </p:nvSpPr>
          <p:spPr bwMode="auto">
            <a:xfrm>
              <a:off x="426" y="261"/>
              <a:ext cx="908" cy="14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53" name="Rectangle 1289"/>
            <p:cNvSpPr>
              <a:spLocks noChangeArrowheads="1"/>
            </p:cNvSpPr>
            <p:nvPr/>
          </p:nvSpPr>
          <p:spPr bwMode="auto">
            <a:xfrm>
              <a:off x="448" y="273"/>
              <a:ext cx="864" cy="117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54" name="Rectangle 1290"/>
            <p:cNvSpPr>
              <a:spLocks noChangeArrowheads="1"/>
            </p:cNvSpPr>
            <p:nvPr/>
          </p:nvSpPr>
          <p:spPr bwMode="auto">
            <a:xfrm>
              <a:off x="285" y="459"/>
              <a:ext cx="1190" cy="31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55" name="Rectangle 1291"/>
            <p:cNvSpPr>
              <a:spLocks noChangeArrowheads="1"/>
            </p:cNvSpPr>
            <p:nvPr/>
          </p:nvSpPr>
          <p:spPr bwMode="auto">
            <a:xfrm>
              <a:off x="299" y="473"/>
              <a:ext cx="1162" cy="28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56" name="AutoShape 1292"/>
            <p:cNvSpPr>
              <a:spLocks noChangeArrowheads="1"/>
            </p:cNvSpPr>
            <p:nvPr/>
          </p:nvSpPr>
          <p:spPr bwMode="auto">
            <a:xfrm>
              <a:off x="1277" y="998"/>
              <a:ext cx="141" cy="141"/>
            </a:xfrm>
            <a:prstGeom prst="flowChartAlternateProcess">
              <a:avLst/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57" name="AutoShape 1293"/>
            <p:cNvSpPr>
              <a:spLocks noChangeArrowheads="1"/>
            </p:cNvSpPr>
            <p:nvPr/>
          </p:nvSpPr>
          <p:spPr bwMode="auto">
            <a:xfrm>
              <a:off x="1107" y="998"/>
              <a:ext cx="141" cy="141"/>
            </a:xfrm>
            <a:prstGeom prst="flowChartAlternateProcess">
              <a:avLst/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58" name="AutoShape 1294"/>
            <p:cNvSpPr>
              <a:spLocks noChangeArrowheads="1"/>
            </p:cNvSpPr>
            <p:nvPr/>
          </p:nvSpPr>
          <p:spPr bwMode="auto">
            <a:xfrm>
              <a:off x="1277" y="116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59" name="AutoShape 1295"/>
            <p:cNvSpPr>
              <a:spLocks noChangeArrowheads="1"/>
            </p:cNvSpPr>
            <p:nvPr/>
          </p:nvSpPr>
          <p:spPr bwMode="auto">
            <a:xfrm>
              <a:off x="1107" y="116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60" name="AutoShape 1296"/>
            <p:cNvSpPr>
              <a:spLocks noChangeArrowheads="1"/>
            </p:cNvSpPr>
            <p:nvPr/>
          </p:nvSpPr>
          <p:spPr bwMode="auto">
            <a:xfrm>
              <a:off x="1277" y="133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61" name="AutoShape 1297"/>
            <p:cNvSpPr>
              <a:spLocks noChangeArrowheads="1"/>
            </p:cNvSpPr>
            <p:nvPr/>
          </p:nvSpPr>
          <p:spPr bwMode="auto">
            <a:xfrm>
              <a:off x="1107" y="133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62" name="AutoShape 1298"/>
            <p:cNvSpPr>
              <a:spLocks noChangeArrowheads="1"/>
            </p:cNvSpPr>
            <p:nvPr/>
          </p:nvSpPr>
          <p:spPr bwMode="auto">
            <a:xfrm>
              <a:off x="1277" y="150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63" name="AutoShape 1299"/>
            <p:cNvSpPr>
              <a:spLocks noChangeArrowheads="1"/>
            </p:cNvSpPr>
            <p:nvPr/>
          </p:nvSpPr>
          <p:spPr bwMode="auto">
            <a:xfrm>
              <a:off x="1277" y="167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64" name="AutoShape 1300"/>
            <p:cNvSpPr>
              <a:spLocks noChangeArrowheads="1"/>
            </p:cNvSpPr>
            <p:nvPr/>
          </p:nvSpPr>
          <p:spPr bwMode="auto">
            <a:xfrm>
              <a:off x="1107" y="1508"/>
              <a:ext cx="141" cy="312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65" name="AutoShape 1301"/>
            <p:cNvSpPr>
              <a:spLocks noChangeArrowheads="1"/>
            </p:cNvSpPr>
            <p:nvPr/>
          </p:nvSpPr>
          <p:spPr bwMode="auto">
            <a:xfrm>
              <a:off x="892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66" name="AutoShape 1302"/>
            <p:cNvSpPr>
              <a:spLocks noChangeArrowheads="1"/>
            </p:cNvSpPr>
            <p:nvPr/>
          </p:nvSpPr>
          <p:spPr bwMode="auto">
            <a:xfrm>
              <a:off x="722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67" name="AutoShape 1303"/>
            <p:cNvSpPr>
              <a:spLocks noChangeArrowheads="1"/>
            </p:cNvSpPr>
            <p:nvPr/>
          </p:nvSpPr>
          <p:spPr bwMode="auto">
            <a:xfrm>
              <a:off x="892" y="116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68" name="AutoShape 1304"/>
            <p:cNvSpPr>
              <a:spLocks noChangeArrowheads="1"/>
            </p:cNvSpPr>
            <p:nvPr/>
          </p:nvSpPr>
          <p:spPr bwMode="auto">
            <a:xfrm>
              <a:off x="722" y="116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69" name="AutoShape 1305"/>
            <p:cNvSpPr>
              <a:spLocks noChangeArrowheads="1"/>
            </p:cNvSpPr>
            <p:nvPr/>
          </p:nvSpPr>
          <p:spPr bwMode="auto">
            <a:xfrm>
              <a:off x="552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70" name="AutoShape 1306"/>
            <p:cNvSpPr>
              <a:spLocks noChangeArrowheads="1"/>
            </p:cNvSpPr>
            <p:nvPr/>
          </p:nvSpPr>
          <p:spPr bwMode="auto">
            <a:xfrm>
              <a:off x="552" y="116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71" name="AutoShape 1307"/>
            <p:cNvSpPr>
              <a:spLocks noChangeArrowheads="1"/>
            </p:cNvSpPr>
            <p:nvPr/>
          </p:nvSpPr>
          <p:spPr bwMode="auto">
            <a:xfrm>
              <a:off x="892" y="133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72" name="AutoShape 1308"/>
            <p:cNvSpPr>
              <a:spLocks noChangeArrowheads="1"/>
            </p:cNvSpPr>
            <p:nvPr/>
          </p:nvSpPr>
          <p:spPr bwMode="auto">
            <a:xfrm>
              <a:off x="722" y="133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73" name="AutoShape 1309"/>
            <p:cNvSpPr>
              <a:spLocks noChangeArrowheads="1"/>
            </p:cNvSpPr>
            <p:nvPr/>
          </p:nvSpPr>
          <p:spPr bwMode="auto">
            <a:xfrm>
              <a:off x="552" y="133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74" name="AutoShape 1310"/>
            <p:cNvSpPr>
              <a:spLocks noChangeArrowheads="1"/>
            </p:cNvSpPr>
            <p:nvPr/>
          </p:nvSpPr>
          <p:spPr bwMode="auto">
            <a:xfrm>
              <a:off x="892" y="150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75" name="AutoShape 1311"/>
            <p:cNvSpPr>
              <a:spLocks noChangeArrowheads="1"/>
            </p:cNvSpPr>
            <p:nvPr/>
          </p:nvSpPr>
          <p:spPr bwMode="auto">
            <a:xfrm>
              <a:off x="722" y="150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76" name="AutoShape 1312"/>
            <p:cNvSpPr>
              <a:spLocks noChangeArrowheads="1"/>
            </p:cNvSpPr>
            <p:nvPr/>
          </p:nvSpPr>
          <p:spPr bwMode="auto">
            <a:xfrm>
              <a:off x="552" y="150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77" name="AutoShape 1313"/>
            <p:cNvSpPr>
              <a:spLocks noChangeArrowheads="1"/>
            </p:cNvSpPr>
            <p:nvPr/>
          </p:nvSpPr>
          <p:spPr bwMode="auto">
            <a:xfrm>
              <a:off x="892" y="167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78" name="AutoShape 1314"/>
            <p:cNvSpPr>
              <a:spLocks noChangeArrowheads="1"/>
            </p:cNvSpPr>
            <p:nvPr/>
          </p:nvSpPr>
          <p:spPr bwMode="auto">
            <a:xfrm>
              <a:off x="722" y="167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79" name="AutoShape 1315"/>
            <p:cNvSpPr>
              <a:spLocks noChangeArrowheads="1"/>
            </p:cNvSpPr>
            <p:nvPr/>
          </p:nvSpPr>
          <p:spPr bwMode="auto">
            <a:xfrm>
              <a:off x="552" y="167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80" name="AutoShape 1316"/>
            <p:cNvSpPr>
              <a:spLocks noChangeArrowheads="1"/>
            </p:cNvSpPr>
            <p:nvPr/>
          </p:nvSpPr>
          <p:spPr bwMode="auto">
            <a:xfrm>
              <a:off x="341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81" name="AutoShape 1317"/>
            <p:cNvSpPr>
              <a:spLocks noChangeArrowheads="1"/>
            </p:cNvSpPr>
            <p:nvPr/>
          </p:nvSpPr>
          <p:spPr bwMode="auto">
            <a:xfrm>
              <a:off x="341" y="116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82" name="AutoShape 1318"/>
            <p:cNvSpPr>
              <a:spLocks noChangeArrowheads="1"/>
            </p:cNvSpPr>
            <p:nvPr/>
          </p:nvSpPr>
          <p:spPr bwMode="auto">
            <a:xfrm>
              <a:off x="341" y="133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83" name="AutoShape 1319"/>
            <p:cNvSpPr>
              <a:spLocks noChangeArrowheads="1"/>
            </p:cNvSpPr>
            <p:nvPr/>
          </p:nvSpPr>
          <p:spPr bwMode="auto">
            <a:xfrm>
              <a:off x="341" y="150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84" name="AutoShape 1320"/>
            <p:cNvSpPr>
              <a:spLocks noChangeArrowheads="1"/>
            </p:cNvSpPr>
            <p:nvPr/>
          </p:nvSpPr>
          <p:spPr bwMode="auto">
            <a:xfrm>
              <a:off x="341" y="1678"/>
              <a:ext cx="141" cy="141"/>
            </a:xfrm>
            <a:prstGeom prst="flowChartAlternateProcess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85" name="AutoShape 1321"/>
            <p:cNvSpPr>
              <a:spLocks noChangeArrowheads="1"/>
            </p:cNvSpPr>
            <p:nvPr/>
          </p:nvSpPr>
          <p:spPr bwMode="auto">
            <a:xfrm>
              <a:off x="341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86" name="AutoShape 1322"/>
            <p:cNvSpPr>
              <a:spLocks noChangeArrowheads="1"/>
            </p:cNvSpPr>
            <p:nvPr/>
          </p:nvSpPr>
          <p:spPr bwMode="auto">
            <a:xfrm>
              <a:off x="512" y="870"/>
              <a:ext cx="143" cy="57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87" name="AutoShape 1323"/>
            <p:cNvSpPr>
              <a:spLocks noChangeArrowheads="1"/>
            </p:cNvSpPr>
            <p:nvPr/>
          </p:nvSpPr>
          <p:spPr bwMode="auto">
            <a:xfrm>
              <a:off x="1050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88" name="AutoShape 1324"/>
            <p:cNvSpPr>
              <a:spLocks noChangeArrowheads="1"/>
            </p:cNvSpPr>
            <p:nvPr/>
          </p:nvSpPr>
          <p:spPr bwMode="auto">
            <a:xfrm>
              <a:off x="1221" y="870"/>
              <a:ext cx="143" cy="57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8189" name="Group 1325"/>
            <p:cNvGrpSpPr>
              <a:grpSpLocks/>
            </p:cNvGrpSpPr>
            <p:nvPr/>
          </p:nvGrpSpPr>
          <p:grpSpPr bwMode="auto">
            <a:xfrm>
              <a:off x="602" y="487"/>
              <a:ext cx="817" cy="255"/>
              <a:chOff x="3579" y="2103"/>
              <a:chExt cx="817" cy="255"/>
            </a:xfrm>
          </p:grpSpPr>
          <p:grpSp>
            <p:nvGrpSpPr>
              <p:cNvPr id="38190" name="Group 1326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38191" name="Freeform 132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192" name="Freeform 132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193" name="Freeform 132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194" name="Freeform 133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195" name="Freeform 133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196" name="Freeform 133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197" name="Freeform 133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198" name="Group 1334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38199" name="Freeform 133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00" name="Freeform 133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01" name="Freeform 133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02" name="Freeform 133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03" name="Freeform 133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04" name="Freeform 134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05" name="Freeform 134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206" name="Group 1342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38207" name="Freeform 134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08" name="Freeform 134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09" name="Freeform 134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10" name="Freeform 134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11" name="Freeform 134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12" name="Freeform 134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13" name="Freeform 134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214" name="Group 1350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38215" name="Freeform 135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16" name="Freeform 135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17" name="Freeform 135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18" name="Freeform 135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19" name="Freeform 135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20" name="Freeform 135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21" name="Freeform 135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222" name="Group 1358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38223" name="Freeform 135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24" name="Freeform 136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25" name="Freeform 136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26" name="Freeform 136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27" name="Freeform 136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28" name="Freeform 136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29" name="Freeform 136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230" name="Group 1366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38231" name="Freeform 136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32" name="Freeform 136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33" name="Freeform 136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34" name="Freeform 137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35" name="Freeform 137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36" name="Freeform 137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37" name="Freeform 137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238" name="Group 1374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38239" name="Freeform 137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40" name="Freeform 137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41" name="Freeform 137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42" name="Freeform 137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43" name="Freeform 137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44" name="Freeform 138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45" name="Freeform 138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246" name="Group 1382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38247" name="Freeform 138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48" name="Freeform 138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49" name="Freeform 138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50" name="Freeform 138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51" name="Freeform 138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52" name="Freeform 138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253" name="Freeform 138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8360" name="Group 1496"/>
          <p:cNvGrpSpPr>
            <a:grpSpLocks/>
          </p:cNvGrpSpPr>
          <p:nvPr/>
        </p:nvGrpSpPr>
        <p:grpSpPr bwMode="auto">
          <a:xfrm>
            <a:off x="8128313" y="2778125"/>
            <a:ext cx="1187450" cy="1574800"/>
            <a:chOff x="228" y="204"/>
            <a:chExt cx="1304" cy="1729"/>
          </a:xfrm>
        </p:grpSpPr>
        <p:sp>
          <p:nvSpPr>
            <p:cNvPr id="38361" name="AutoShape 1497"/>
            <p:cNvSpPr>
              <a:spLocks noChangeArrowheads="1"/>
            </p:cNvSpPr>
            <p:nvPr/>
          </p:nvSpPr>
          <p:spPr bwMode="auto">
            <a:xfrm>
              <a:off x="228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62" name="AutoShape 1498"/>
            <p:cNvSpPr>
              <a:spLocks noChangeArrowheads="1"/>
            </p:cNvSpPr>
            <p:nvPr/>
          </p:nvSpPr>
          <p:spPr bwMode="auto">
            <a:xfrm>
              <a:off x="228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63" name="Rectangle 1499"/>
            <p:cNvSpPr>
              <a:spLocks noChangeArrowheads="1"/>
            </p:cNvSpPr>
            <p:nvPr/>
          </p:nvSpPr>
          <p:spPr bwMode="auto">
            <a:xfrm>
              <a:off x="228" y="686"/>
              <a:ext cx="1304" cy="14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64" name="Rectangle 1500"/>
            <p:cNvSpPr>
              <a:spLocks noChangeArrowheads="1"/>
            </p:cNvSpPr>
            <p:nvPr/>
          </p:nvSpPr>
          <p:spPr bwMode="auto">
            <a:xfrm>
              <a:off x="426" y="261"/>
              <a:ext cx="908" cy="14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65" name="Rectangle 1501"/>
            <p:cNvSpPr>
              <a:spLocks noChangeArrowheads="1"/>
            </p:cNvSpPr>
            <p:nvPr/>
          </p:nvSpPr>
          <p:spPr bwMode="auto">
            <a:xfrm>
              <a:off x="448" y="273"/>
              <a:ext cx="864" cy="117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66" name="Rectangle 1502"/>
            <p:cNvSpPr>
              <a:spLocks noChangeArrowheads="1"/>
            </p:cNvSpPr>
            <p:nvPr/>
          </p:nvSpPr>
          <p:spPr bwMode="auto">
            <a:xfrm>
              <a:off x="285" y="459"/>
              <a:ext cx="1190" cy="31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67" name="Rectangle 1503"/>
            <p:cNvSpPr>
              <a:spLocks noChangeArrowheads="1"/>
            </p:cNvSpPr>
            <p:nvPr/>
          </p:nvSpPr>
          <p:spPr bwMode="auto">
            <a:xfrm>
              <a:off x="299" y="473"/>
              <a:ext cx="1162" cy="28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68" name="AutoShape 1504"/>
            <p:cNvSpPr>
              <a:spLocks noChangeArrowheads="1"/>
            </p:cNvSpPr>
            <p:nvPr/>
          </p:nvSpPr>
          <p:spPr bwMode="auto">
            <a:xfrm>
              <a:off x="1277" y="998"/>
              <a:ext cx="141" cy="141"/>
            </a:xfrm>
            <a:prstGeom prst="flowChartAlternateProcess">
              <a:avLst/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69" name="AutoShape 1505"/>
            <p:cNvSpPr>
              <a:spLocks noChangeArrowheads="1"/>
            </p:cNvSpPr>
            <p:nvPr/>
          </p:nvSpPr>
          <p:spPr bwMode="auto">
            <a:xfrm>
              <a:off x="1107" y="998"/>
              <a:ext cx="141" cy="141"/>
            </a:xfrm>
            <a:prstGeom prst="flowChartAlternateProcess">
              <a:avLst/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70" name="AutoShape 1506"/>
            <p:cNvSpPr>
              <a:spLocks noChangeArrowheads="1"/>
            </p:cNvSpPr>
            <p:nvPr/>
          </p:nvSpPr>
          <p:spPr bwMode="auto">
            <a:xfrm>
              <a:off x="1277" y="116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71" name="AutoShape 1507"/>
            <p:cNvSpPr>
              <a:spLocks noChangeArrowheads="1"/>
            </p:cNvSpPr>
            <p:nvPr/>
          </p:nvSpPr>
          <p:spPr bwMode="auto">
            <a:xfrm>
              <a:off x="1107" y="116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72" name="AutoShape 1508"/>
            <p:cNvSpPr>
              <a:spLocks noChangeArrowheads="1"/>
            </p:cNvSpPr>
            <p:nvPr/>
          </p:nvSpPr>
          <p:spPr bwMode="auto">
            <a:xfrm>
              <a:off x="1277" y="133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73" name="AutoShape 1509"/>
            <p:cNvSpPr>
              <a:spLocks noChangeArrowheads="1"/>
            </p:cNvSpPr>
            <p:nvPr/>
          </p:nvSpPr>
          <p:spPr bwMode="auto">
            <a:xfrm>
              <a:off x="1107" y="133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74" name="AutoShape 1510"/>
            <p:cNvSpPr>
              <a:spLocks noChangeArrowheads="1"/>
            </p:cNvSpPr>
            <p:nvPr/>
          </p:nvSpPr>
          <p:spPr bwMode="auto">
            <a:xfrm>
              <a:off x="1277" y="150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75" name="AutoShape 1511"/>
            <p:cNvSpPr>
              <a:spLocks noChangeArrowheads="1"/>
            </p:cNvSpPr>
            <p:nvPr/>
          </p:nvSpPr>
          <p:spPr bwMode="auto">
            <a:xfrm>
              <a:off x="1277" y="167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76" name="AutoShape 1512"/>
            <p:cNvSpPr>
              <a:spLocks noChangeArrowheads="1"/>
            </p:cNvSpPr>
            <p:nvPr/>
          </p:nvSpPr>
          <p:spPr bwMode="auto">
            <a:xfrm>
              <a:off x="1107" y="1508"/>
              <a:ext cx="141" cy="312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77" name="AutoShape 1513"/>
            <p:cNvSpPr>
              <a:spLocks noChangeArrowheads="1"/>
            </p:cNvSpPr>
            <p:nvPr/>
          </p:nvSpPr>
          <p:spPr bwMode="auto">
            <a:xfrm>
              <a:off x="892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78" name="AutoShape 1514"/>
            <p:cNvSpPr>
              <a:spLocks noChangeArrowheads="1"/>
            </p:cNvSpPr>
            <p:nvPr/>
          </p:nvSpPr>
          <p:spPr bwMode="auto">
            <a:xfrm>
              <a:off x="722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79" name="AutoShape 1515"/>
            <p:cNvSpPr>
              <a:spLocks noChangeArrowheads="1"/>
            </p:cNvSpPr>
            <p:nvPr/>
          </p:nvSpPr>
          <p:spPr bwMode="auto">
            <a:xfrm>
              <a:off x="892" y="116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80" name="AutoShape 1516"/>
            <p:cNvSpPr>
              <a:spLocks noChangeArrowheads="1"/>
            </p:cNvSpPr>
            <p:nvPr/>
          </p:nvSpPr>
          <p:spPr bwMode="auto">
            <a:xfrm>
              <a:off x="722" y="116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81" name="AutoShape 1517"/>
            <p:cNvSpPr>
              <a:spLocks noChangeArrowheads="1"/>
            </p:cNvSpPr>
            <p:nvPr/>
          </p:nvSpPr>
          <p:spPr bwMode="auto">
            <a:xfrm>
              <a:off x="552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82" name="AutoShape 1518"/>
            <p:cNvSpPr>
              <a:spLocks noChangeArrowheads="1"/>
            </p:cNvSpPr>
            <p:nvPr/>
          </p:nvSpPr>
          <p:spPr bwMode="auto">
            <a:xfrm>
              <a:off x="552" y="116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83" name="AutoShape 1519"/>
            <p:cNvSpPr>
              <a:spLocks noChangeArrowheads="1"/>
            </p:cNvSpPr>
            <p:nvPr/>
          </p:nvSpPr>
          <p:spPr bwMode="auto">
            <a:xfrm>
              <a:off x="892" y="133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84" name="AutoShape 1520"/>
            <p:cNvSpPr>
              <a:spLocks noChangeArrowheads="1"/>
            </p:cNvSpPr>
            <p:nvPr/>
          </p:nvSpPr>
          <p:spPr bwMode="auto">
            <a:xfrm>
              <a:off x="722" y="133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85" name="AutoShape 1521"/>
            <p:cNvSpPr>
              <a:spLocks noChangeArrowheads="1"/>
            </p:cNvSpPr>
            <p:nvPr/>
          </p:nvSpPr>
          <p:spPr bwMode="auto">
            <a:xfrm>
              <a:off x="552" y="133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86" name="AutoShape 1522"/>
            <p:cNvSpPr>
              <a:spLocks noChangeArrowheads="1"/>
            </p:cNvSpPr>
            <p:nvPr/>
          </p:nvSpPr>
          <p:spPr bwMode="auto">
            <a:xfrm>
              <a:off x="892" y="150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87" name="AutoShape 1523"/>
            <p:cNvSpPr>
              <a:spLocks noChangeArrowheads="1"/>
            </p:cNvSpPr>
            <p:nvPr/>
          </p:nvSpPr>
          <p:spPr bwMode="auto">
            <a:xfrm>
              <a:off x="722" y="150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88" name="AutoShape 1524"/>
            <p:cNvSpPr>
              <a:spLocks noChangeArrowheads="1"/>
            </p:cNvSpPr>
            <p:nvPr/>
          </p:nvSpPr>
          <p:spPr bwMode="auto">
            <a:xfrm>
              <a:off x="552" y="150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89" name="AutoShape 1525"/>
            <p:cNvSpPr>
              <a:spLocks noChangeArrowheads="1"/>
            </p:cNvSpPr>
            <p:nvPr/>
          </p:nvSpPr>
          <p:spPr bwMode="auto">
            <a:xfrm>
              <a:off x="892" y="167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90" name="AutoShape 1526"/>
            <p:cNvSpPr>
              <a:spLocks noChangeArrowheads="1"/>
            </p:cNvSpPr>
            <p:nvPr/>
          </p:nvSpPr>
          <p:spPr bwMode="auto">
            <a:xfrm>
              <a:off x="722" y="167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91" name="AutoShape 1527"/>
            <p:cNvSpPr>
              <a:spLocks noChangeArrowheads="1"/>
            </p:cNvSpPr>
            <p:nvPr/>
          </p:nvSpPr>
          <p:spPr bwMode="auto">
            <a:xfrm>
              <a:off x="552" y="1678"/>
              <a:ext cx="141" cy="141"/>
            </a:xfrm>
            <a:prstGeom prst="flowChartAlternateProcess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92" name="AutoShape 1528"/>
            <p:cNvSpPr>
              <a:spLocks noChangeArrowheads="1"/>
            </p:cNvSpPr>
            <p:nvPr/>
          </p:nvSpPr>
          <p:spPr bwMode="auto">
            <a:xfrm>
              <a:off x="341" y="99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93" name="AutoShape 1529"/>
            <p:cNvSpPr>
              <a:spLocks noChangeArrowheads="1"/>
            </p:cNvSpPr>
            <p:nvPr/>
          </p:nvSpPr>
          <p:spPr bwMode="auto">
            <a:xfrm>
              <a:off x="341" y="116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94" name="AutoShape 1530"/>
            <p:cNvSpPr>
              <a:spLocks noChangeArrowheads="1"/>
            </p:cNvSpPr>
            <p:nvPr/>
          </p:nvSpPr>
          <p:spPr bwMode="auto">
            <a:xfrm>
              <a:off x="341" y="133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95" name="AutoShape 1531"/>
            <p:cNvSpPr>
              <a:spLocks noChangeArrowheads="1"/>
            </p:cNvSpPr>
            <p:nvPr/>
          </p:nvSpPr>
          <p:spPr bwMode="auto">
            <a:xfrm>
              <a:off x="341" y="1508"/>
              <a:ext cx="141" cy="141"/>
            </a:xfrm>
            <a:prstGeom prst="flowChartAlternateProcess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96" name="AutoShape 1532"/>
            <p:cNvSpPr>
              <a:spLocks noChangeArrowheads="1"/>
            </p:cNvSpPr>
            <p:nvPr/>
          </p:nvSpPr>
          <p:spPr bwMode="auto">
            <a:xfrm>
              <a:off x="341" y="1678"/>
              <a:ext cx="141" cy="141"/>
            </a:xfrm>
            <a:prstGeom prst="flowChartAlternateProcess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97" name="AutoShape 1533"/>
            <p:cNvSpPr>
              <a:spLocks noChangeArrowheads="1"/>
            </p:cNvSpPr>
            <p:nvPr/>
          </p:nvSpPr>
          <p:spPr bwMode="auto">
            <a:xfrm>
              <a:off x="341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98" name="AutoShape 1534"/>
            <p:cNvSpPr>
              <a:spLocks noChangeArrowheads="1"/>
            </p:cNvSpPr>
            <p:nvPr/>
          </p:nvSpPr>
          <p:spPr bwMode="auto">
            <a:xfrm>
              <a:off x="512" y="870"/>
              <a:ext cx="143" cy="57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99" name="AutoShape 1535"/>
            <p:cNvSpPr>
              <a:spLocks noChangeArrowheads="1"/>
            </p:cNvSpPr>
            <p:nvPr/>
          </p:nvSpPr>
          <p:spPr bwMode="auto">
            <a:xfrm>
              <a:off x="1050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400" name="AutoShape 1536"/>
            <p:cNvSpPr>
              <a:spLocks noChangeArrowheads="1"/>
            </p:cNvSpPr>
            <p:nvPr/>
          </p:nvSpPr>
          <p:spPr bwMode="auto">
            <a:xfrm>
              <a:off x="1221" y="870"/>
              <a:ext cx="143" cy="57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8401" name="Group 1537"/>
            <p:cNvGrpSpPr>
              <a:grpSpLocks/>
            </p:cNvGrpSpPr>
            <p:nvPr/>
          </p:nvGrpSpPr>
          <p:grpSpPr bwMode="auto">
            <a:xfrm>
              <a:off x="602" y="487"/>
              <a:ext cx="817" cy="255"/>
              <a:chOff x="3579" y="2103"/>
              <a:chExt cx="817" cy="255"/>
            </a:xfrm>
          </p:grpSpPr>
          <p:grpSp>
            <p:nvGrpSpPr>
              <p:cNvPr id="38402" name="Group 1538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38403" name="Freeform 153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04" name="Freeform 154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05" name="Freeform 154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06" name="Freeform 154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07" name="Freeform 154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08" name="Freeform 154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09" name="Freeform 154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410" name="Group 1546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38411" name="Freeform 154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12" name="Freeform 154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13" name="Freeform 154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14" name="Freeform 155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15" name="Freeform 155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16" name="Freeform 155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17" name="Freeform 155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418" name="Group 1554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38419" name="Freeform 155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20" name="Freeform 155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21" name="Freeform 155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22" name="Freeform 155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23" name="Freeform 155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24" name="Freeform 156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25" name="Freeform 156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426" name="Group 1562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38427" name="Freeform 156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28" name="Freeform 156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29" name="Freeform 156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30" name="Freeform 156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31" name="Freeform 156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32" name="Freeform 156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33" name="Freeform 156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434" name="Group 1570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38435" name="Freeform 157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36" name="Freeform 157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37" name="Freeform 157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38" name="Freeform 157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39" name="Freeform 157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40" name="Freeform 157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41" name="Freeform 157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442" name="Group 1578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38443" name="Freeform 157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44" name="Freeform 158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45" name="Freeform 158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46" name="Freeform 158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47" name="Freeform 158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48" name="Freeform 158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49" name="Freeform 158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450" name="Group 1586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38451" name="Freeform 158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52" name="Freeform 158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53" name="Freeform 158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54" name="Freeform 159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55" name="Freeform 159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56" name="Freeform 159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57" name="Freeform 159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458" name="Group 1594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38459" name="Freeform 159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60" name="Freeform 159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61" name="Freeform 159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62" name="Freeform 159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63" name="Freeform 159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64" name="Freeform 160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465" name="Freeform 160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062" name="Group 492"/>
          <p:cNvGrpSpPr>
            <a:grpSpLocks/>
          </p:cNvGrpSpPr>
          <p:nvPr/>
        </p:nvGrpSpPr>
        <p:grpSpPr bwMode="auto">
          <a:xfrm>
            <a:off x="620566" y="833472"/>
            <a:ext cx="1168492" cy="1605417"/>
            <a:chOff x="342" y="1366"/>
            <a:chExt cx="1672" cy="2297"/>
          </a:xfrm>
        </p:grpSpPr>
        <p:sp>
          <p:nvSpPr>
            <p:cNvPr id="1063" name="AutoShape 493"/>
            <p:cNvSpPr>
              <a:spLocks noChangeArrowheads="1"/>
            </p:cNvSpPr>
            <p:nvPr/>
          </p:nvSpPr>
          <p:spPr bwMode="auto">
            <a:xfrm>
              <a:off x="342" y="1366"/>
              <a:ext cx="1672" cy="2297"/>
            </a:xfrm>
            <a:prstGeom prst="roundRect">
              <a:avLst>
                <a:gd name="adj" fmla="val 5083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4" name="AutoShape 494"/>
            <p:cNvSpPr>
              <a:spLocks noChangeArrowheads="1"/>
            </p:cNvSpPr>
            <p:nvPr/>
          </p:nvSpPr>
          <p:spPr bwMode="auto">
            <a:xfrm>
              <a:off x="399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5" name="WordArt 495"/>
            <p:cNvSpPr>
              <a:spLocks noChangeArrowheads="1" noChangeShapeType="1" noTextEdit="1"/>
            </p:cNvSpPr>
            <p:nvPr/>
          </p:nvSpPr>
          <p:spPr bwMode="auto">
            <a:xfrm>
              <a:off x="484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66" name="AutoShape 496"/>
            <p:cNvSpPr>
              <a:spLocks noChangeArrowheads="1"/>
            </p:cNvSpPr>
            <p:nvPr/>
          </p:nvSpPr>
          <p:spPr bwMode="auto">
            <a:xfrm>
              <a:off x="795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7" name="WordArt 497"/>
            <p:cNvSpPr>
              <a:spLocks noChangeArrowheads="1" noChangeShapeType="1" noTextEdit="1"/>
            </p:cNvSpPr>
            <p:nvPr/>
          </p:nvSpPr>
          <p:spPr bwMode="auto">
            <a:xfrm>
              <a:off x="880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68" name="AutoShape 498"/>
            <p:cNvSpPr>
              <a:spLocks noChangeArrowheads="1"/>
            </p:cNvSpPr>
            <p:nvPr/>
          </p:nvSpPr>
          <p:spPr bwMode="auto">
            <a:xfrm>
              <a:off x="1192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9" name="WordArt 499"/>
            <p:cNvSpPr>
              <a:spLocks noChangeArrowheads="1" noChangeShapeType="1" noTextEdit="1"/>
            </p:cNvSpPr>
            <p:nvPr/>
          </p:nvSpPr>
          <p:spPr bwMode="auto">
            <a:xfrm>
              <a:off x="1277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70" name="AutoShape 500"/>
            <p:cNvSpPr>
              <a:spLocks noChangeArrowheads="1"/>
            </p:cNvSpPr>
            <p:nvPr/>
          </p:nvSpPr>
          <p:spPr bwMode="auto">
            <a:xfrm>
              <a:off x="399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1" name="WordArt 501"/>
            <p:cNvSpPr>
              <a:spLocks noChangeArrowheads="1" noChangeShapeType="1" noTextEdit="1"/>
            </p:cNvSpPr>
            <p:nvPr/>
          </p:nvSpPr>
          <p:spPr bwMode="auto">
            <a:xfrm>
              <a:off x="484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72" name="AutoShape 502"/>
            <p:cNvSpPr>
              <a:spLocks noChangeArrowheads="1"/>
            </p:cNvSpPr>
            <p:nvPr/>
          </p:nvSpPr>
          <p:spPr bwMode="auto">
            <a:xfrm>
              <a:off x="795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3" name="WordArt 503"/>
            <p:cNvSpPr>
              <a:spLocks noChangeArrowheads="1" noChangeShapeType="1" noTextEdit="1"/>
            </p:cNvSpPr>
            <p:nvPr/>
          </p:nvSpPr>
          <p:spPr bwMode="auto">
            <a:xfrm>
              <a:off x="880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74" name="AutoShape 504"/>
            <p:cNvSpPr>
              <a:spLocks noChangeArrowheads="1"/>
            </p:cNvSpPr>
            <p:nvPr/>
          </p:nvSpPr>
          <p:spPr bwMode="auto">
            <a:xfrm>
              <a:off x="1192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" name="WordArt 505"/>
            <p:cNvSpPr>
              <a:spLocks noChangeArrowheads="1" noChangeShapeType="1" noTextEdit="1"/>
            </p:cNvSpPr>
            <p:nvPr/>
          </p:nvSpPr>
          <p:spPr bwMode="auto">
            <a:xfrm>
              <a:off x="1277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76" name="AutoShape 506"/>
            <p:cNvSpPr>
              <a:spLocks noChangeArrowheads="1"/>
            </p:cNvSpPr>
            <p:nvPr/>
          </p:nvSpPr>
          <p:spPr bwMode="auto">
            <a:xfrm>
              <a:off x="399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7" name="WordArt 507"/>
            <p:cNvSpPr>
              <a:spLocks noChangeArrowheads="1" noChangeShapeType="1" noTextEdit="1"/>
            </p:cNvSpPr>
            <p:nvPr/>
          </p:nvSpPr>
          <p:spPr bwMode="auto">
            <a:xfrm>
              <a:off x="484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78" name="AutoShape 508"/>
            <p:cNvSpPr>
              <a:spLocks noChangeArrowheads="1"/>
            </p:cNvSpPr>
            <p:nvPr/>
          </p:nvSpPr>
          <p:spPr bwMode="auto">
            <a:xfrm>
              <a:off x="795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9" name="WordArt 509"/>
            <p:cNvSpPr>
              <a:spLocks noChangeArrowheads="1" noChangeShapeType="1" noTextEdit="1"/>
            </p:cNvSpPr>
            <p:nvPr/>
          </p:nvSpPr>
          <p:spPr bwMode="auto">
            <a:xfrm>
              <a:off x="880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80" name="AutoShape 510"/>
            <p:cNvSpPr>
              <a:spLocks noChangeArrowheads="1"/>
            </p:cNvSpPr>
            <p:nvPr/>
          </p:nvSpPr>
          <p:spPr bwMode="auto">
            <a:xfrm>
              <a:off x="1192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1" name="WordArt 511"/>
            <p:cNvSpPr>
              <a:spLocks noChangeArrowheads="1" noChangeShapeType="1" noTextEdit="1"/>
            </p:cNvSpPr>
            <p:nvPr/>
          </p:nvSpPr>
          <p:spPr bwMode="auto">
            <a:xfrm>
              <a:off x="1277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82" name="AutoShape 512"/>
            <p:cNvSpPr>
              <a:spLocks noChangeArrowheads="1"/>
            </p:cNvSpPr>
            <p:nvPr/>
          </p:nvSpPr>
          <p:spPr bwMode="auto">
            <a:xfrm>
              <a:off x="399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3" name="WordArt 513"/>
            <p:cNvSpPr>
              <a:spLocks noChangeArrowheads="1" noChangeShapeType="1" noTextEdit="1"/>
            </p:cNvSpPr>
            <p:nvPr/>
          </p:nvSpPr>
          <p:spPr bwMode="auto">
            <a:xfrm>
              <a:off x="484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84" name="AutoShape 514"/>
            <p:cNvSpPr>
              <a:spLocks noChangeArrowheads="1"/>
            </p:cNvSpPr>
            <p:nvPr/>
          </p:nvSpPr>
          <p:spPr bwMode="auto">
            <a:xfrm>
              <a:off x="795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5" name="WordArt 515"/>
            <p:cNvSpPr>
              <a:spLocks noChangeArrowheads="1" noChangeShapeType="1" noTextEdit="1"/>
            </p:cNvSpPr>
            <p:nvPr/>
          </p:nvSpPr>
          <p:spPr bwMode="auto">
            <a:xfrm>
              <a:off x="936" y="3389"/>
              <a:ext cx="87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86" name="AutoShape 516"/>
            <p:cNvSpPr>
              <a:spLocks noChangeArrowheads="1"/>
            </p:cNvSpPr>
            <p:nvPr/>
          </p:nvSpPr>
          <p:spPr bwMode="auto">
            <a:xfrm>
              <a:off x="1192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7" name="WordArt 517"/>
            <p:cNvSpPr>
              <a:spLocks noChangeArrowheads="1" noChangeShapeType="1" noTextEdit="1"/>
            </p:cNvSpPr>
            <p:nvPr/>
          </p:nvSpPr>
          <p:spPr bwMode="auto">
            <a:xfrm>
              <a:off x="1277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88" name="AutoShape 518"/>
            <p:cNvSpPr>
              <a:spLocks noChangeArrowheads="1"/>
            </p:cNvSpPr>
            <p:nvPr/>
          </p:nvSpPr>
          <p:spPr bwMode="auto">
            <a:xfrm>
              <a:off x="1589" y="2967"/>
              <a:ext cx="368" cy="610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9" name="WordArt 519"/>
            <p:cNvSpPr>
              <a:spLocks noChangeArrowheads="1" noChangeShapeType="1" noTextEdit="1"/>
            </p:cNvSpPr>
            <p:nvPr/>
          </p:nvSpPr>
          <p:spPr bwMode="auto">
            <a:xfrm>
              <a:off x="1674" y="3125"/>
              <a:ext cx="204" cy="3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90" name="AutoShape 520"/>
            <p:cNvSpPr>
              <a:spLocks noChangeArrowheads="1"/>
            </p:cNvSpPr>
            <p:nvPr/>
          </p:nvSpPr>
          <p:spPr bwMode="auto">
            <a:xfrm>
              <a:off x="1589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1" name="WordArt 521"/>
            <p:cNvSpPr>
              <a:spLocks noChangeArrowheads="1" noChangeShapeType="1" noTextEdit="1"/>
            </p:cNvSpPr>
            <p:nvPr/>
          </p:nvSpPr>
          <p:spPr bwMode="auto">
            <a:xfrm>
              <a:off x="1674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92" name="AutoShape 522"/>
            <p:cNvSpPr>
              <a:spLocks noChangeArrowheads="1"/>
            </p:cNvSpPr>
            <p:nvPr/>
          </p:nvSpPr>
          <p:spPr bwMode="auto">
            <a:xfrm>
              <a:off x="1589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3" name="WordArt 523"/>
            <p:cNvSpPr>
              <a:spLocks noChangeArrowheads="1" noChangeShapeType="1" noTextEdit="1"/>
            </p:cNvSpPr>
            <p:nvPr/>
          </p:nvSpPr>
          <p:spPr bwMode="auto">
            <a:xfrm>
              <a:off x="1674" y="2777"/>
              <a:ext cx="204" cy="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94" name="AutoShape 524"/>
            <p:cNvSpPr>
              <a:spLocks noChangeArrowheads="1"/>
            </p:cNvSpPr>
            <p:nvPr/>
          </p:nvSpPr>
          <p:spPr bwMode="auto">
            <a:xfrm>
              <a:off x="1589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5" name="WordArt 525"/>
            <p:cNvSpPr>
              <a:spLocks noChangeArrowheads="1" noChangeShapeType="1" noTextEdit="1"/>
            </p:cNvSpPr>
            <p:nvPr/>
          </p:nvSpPr>
          <p:spPr bwMode="auto">
            <a:xfrm>
              <a:off x="1674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96" name="AutoShape 526"/>
            <p:cNvSpPr>
              <a:spLocks noChangeArrowheads="1"/>
            </p:cNvSpPr>
            <p:nvPr/>
          </p:nvSpPr>
          <p:spPr bwMode="auto">
            <a:xfrm>
              <a:off x="399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7" name="WordArt 527"/>
            <p:cNvSpPr>
              <a:spLocks noChangeArrowheads="1" noChangeShapeType="1" noTextEdit="1"/>
            </p:cNvSpPr>
            <p:nvPr/>
          </p:nvSpPr>
          <p:spPr bwMode="auto">
            <a:xfrm>
              <a:off x="484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98" name="AutoShape 528"/>
            <p:cNvSpPr>
              <a:spLocks noChangeArrowheads="1"/>
            </p:cNvSpPr>
            <p:nvPr/>
          </p:nvSpPr>
          <p:spPr bwMode="auto">
            <a:xfrm>
              <a:off x="795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9" name="WordArt 529"/>
            <p:cNvSpPr>
              <a:spLocks noChangeArrowheads="1" noChangeShapeType="1" noTextEdit="1"/>
            </p:cNvSpPr>
            <p:nvPr/>
          </p:nvSpPr>
          <p:spPr bwMode="auto">
            <a:xfrm>
              <a:off x="880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00" name="AutoShape 530"/>
            <p:cNvSpPr>
              <a:spLocks noChangeArrowheads="1"/>
            </p:cNvSpPr>
            <p:nvPr/>
          </p:nvSpPr>
          <p:spPr bwMode="auto">
            <a:xfrm>
              <a:off x="1192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1" name="WordArt 531"/>
            <p:cNvSpPr>
              <a:spLocks noChangeArrowheads="1" noChangeShapeType="1" noTextEdit="1"/>
            </p:cNvSpPr>
            <p:nvPr/>
          </p:nvSpPr>
          <p:spPr bwMode="auto">
            <a:xfrm>
              <a:off x="1277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1102" name="Group 532"/>
            <p:cNvGrpSpPr>
              <a:grpSpLocks/>
            </p:cNvGrpSpPr>
            <p:nvPr/>
          </p:nvGrpSpPr>
          <p:grpSpPr bwMode="auto">
            <a:xfrm>
              <a:off x="399" y="1508"/>
              <a:ext cx="1559" cy="409"/>
              <a:chOff x="2063" y="763"/>
              <a:chExt cx="682" cy="179"/>
            </a:xfrm>
          </p:grpSpPr>
          <p:sp>
            <p:nvSpPr>
              <p:cNvPr id="1103" name="Rectangle 533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4" name="Rectangle 534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05" name="Group 535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1106" name="Group 536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163" name="Freeform 53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4" name="Freeform 53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5" name="Freeform 53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6" name="Freeform 54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7" name="Freeform 54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8" name="Freeform 54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9" name="Freeform 54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7" name="Group 544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156" name="Freeform 54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7" name="Freeform 54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8" name="Freeform 54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9" name="Freeform 54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0" name="Freeform 54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1" name="Freeform 55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2" name="Freeform 55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8" name="Group 552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149" name="Freeform 553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0" name="Freeform 554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1" name="Freeform 555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2" name="Freeform 556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3" name="Freeform 557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4" name="Freeform 558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5" name="Freeform 559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9" name="Group 560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142" name="Freeform 561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3" name="Freeform 562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4" name="Freeform 563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5" name="Freeform 564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6" name="Freeform 565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7" name="Freeform 566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8" name="Freeform 567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10" name="Group 568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135" name="Freeform 569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6" name="Freeform 570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7" name="Freeform 571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8" name="Freeform 572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9" name="Freeform 573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0" name="Freeform 574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1" name="Freeform 575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11" name="Group 576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128" name="Freeform 57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9" name="Freeform 57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0" name="Freeform 57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1" name="Freeform 58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2" name="Freeform 58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3" name="Freeform 58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4" name="Freeform 58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12" name="Group 584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121" name="Freeform 58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2" name="Freeform 58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3" name="Freeform 58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4" name="Freeform 58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5" name="Freeform 58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6" name="Freeform 59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7" name="Freeform 59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13" name="Group 592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114" name="Freeform 593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5" name="Freeform 594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6" name="Freeform 595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7" name="Freeform 596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8" name="Freeform 597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9" name="Freeform 598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0" name="Freeform 599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170" name="Group 600"/>
          <p:cNvGrpSpPr>
            <a:grpSpLocks/>
          </p:cNvGrpSpPr>
          <p:nvPr/>
        </p:nvGrpSpPr>
        <p:grpSpPr bwMode="auto">
          <a:xfrm>
            <a:off x="2504321" y="833472"/>
            <a:ext cx="1168492" cy="1605417"/>
            <a:chOff x="2128" y="1366"/>
            <a:chExt cx="1672" cy="2297"/>
          </a:xfrm>
        </p:grpSpPr>
        <p:sp>
          <p:nvSpPr>
            <p:cNvPr id="1171" name="AutoShape 601"/>
            <p:cNvSpPr>
              <a:spLocks noChangeArrowheads="1"/>
            </p:cNvSpPr>
            <p:nvPr/>
          </p:nvSpPr>
          <p:spPr bwMode="auto">
            <a:xfrm>
              <a:off x="2128" y="1366"/>
              <a:ext cx="1672" cy="2297"/>
            </a:xfrm>
            <a:prstGeom prst="roundRect">
              <a:avLst>
                <a:gd name="adj" fmla="val 5083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2" name="AutoShape 602"/>
            <p:cNvSpPr>
              <a:spLocks noChangeArrowheads="1"/>
            </p:cNvSpPr>
            <p:nvPr/>
          </p:nvSpPr>
          <p:spPr bwMode="auto">
            <a:xfrm>
              <a:off x="2185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3" name="WordArt 603"/>
            <p:cNvSpPr>
              <a:spLocks noChangeArrowheads="1" noChangeShapeType="1" noTextEdit="1"/>
            </p:cNvSpPr>
            <p:nvPr/>
          </p:nvSpPr>
          <p:spPr bwMode="auto">
            <a:xfrm>
              <a:off x="2270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74" name="AutoShape 604"/>
            <p:cNvSpPr>
              <a:spLocks noChangeArrowheads="1"/>
            </p:cNvSpPr>
            <p:nvPr/>
          </p:nvSpPr>
          <p:spPr bwMode="auto">
            <a:xfrm>
              <a:off x="2581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5" name="WordArt 605"/>
            <p:cNvSpPr>
              <a:spLocks noChangeArrowheads="1" noChangeShapeType="1" noTextEdit="1"/>
            </p:cNvSpPr>
            <p:nvPr/>
          </p:nvSpPr>
          <p:spPr bwMode="auto">
            <a:xfrm>
              <a:off x="2666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76" name="AutoShape 606"/>
            <p:cNvSpPr>
              <a:spLocks noChangeArrowheads="1"/>
            </p:cNvSpPr>
            <p:nvPr/>
          </p:nvSpPr>
          <p:spPr bwMode="auto">
            <a:xfrm>
              <a:off x="2978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7" name="WordArt 607"/>
            <p:cNvSpPr>
              <a:spLocks noChangeArrowheads="1" noChangeShapeType="1" noTextEdit="1"/>
            </p:cNvSpPr>
            <p:nvPr/>
          </p:nvSpPr>
          <p:spPr bwMode="auto">
            <a:xfrm>
              <a:off x="3063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78" name="AutoShape 608"/>
            <p:cNvSpPr>
              <a:spLocks noChangeArrowheads="1"/>
            </p:cNvSpPr>
            <p:nvPr/>
          </p:nvSpPr>
          <p:spPr bwMode="auto">
            <a:xfrm>
              <a:off x="2185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9" name="WordArt 609"/>
            <p:cNvSpPr>
              <a:spLocks noChangeArrowheads="1" noChangeShapeType="1" noTextEdit="1"/>
            </p:cNvSpPr>
            <p:nvPr/>
          </p:nvSpPr>
          <p:spPr bwMode="auto">
            <a:xfrm>
              <a:off x="2270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80" name="AutoShape 610"/>
            <p:cNvSpPr>
              <a:spLocks noChangeArrowheads="1"/>
            </p:cNvSpPr>
            <p:nvPr/>
          </p:nvSpPr>
          <p:spPr bwMode="auto">
            <a:xfrm>
              <a:off x="2581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1" name="WordArt 611"/>
            <p:cNvSpPr>
              <a:spLocks noChangeArrowheads="1" noChangeShapeType="1" noTextEdit="1"/>
            </p:cNvSpPr>
            <p:nvPr/>
          </p:nvSpPr>
          <p:spPr bwMode="auto">
            <a:xfrm>
              <a:off x="2666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82" name="AutoShape 612"/>
            <p:cNvSpPr>
              <a:spLocks noChangeArrowheads="1"/>
            </p:cNvSpPr>
            <p:nvPr/>
          </p:nvSpPr>
          <p:spPr bwMode="auto">
            <a:xfrm>
              <a:off x="2978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3" name="WordArt 613"/>
            <p:cNvSpPr>
              <a:spLocks noChangeArrowheads="1" noChangeShapeType="1" noTextEdit="1"/>
            </p:cNvSpPr>
            <p:nvPr/>
          </p:nvSpPr>
          <p:spPr bwMode="auto">
            <a:xfrm>
              <a:off x="3063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84" name="AutoShape 614"/>
            <p:cNvSpPr>
              <a:spLocks noChangeArrowheads="1"/>
            </p:cNvSpPr>
            <p:nvPr/>
          </p:nvSpPr>
          <p:spPr bwMode="auto">
            <a:xfrm>
              <a:off x="2185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5" name="WordArt 615"/>
            <p:cNvSpPr>
              <a:spLocks noChangeArrowheads="1" noChangeShapeType="1" noTextEdit="1"/>
            </p:cNvSpPr>
            <p:nvPr/>
          </p:nvSpPr>
          <p:spPr bwMode="auto">
            <a:xfrm>
              <a:off x="2270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86" name="AutoShape 616"/>
            <p:cNvSpPr>
              <a:spLocks noChangeArrowheads="1"/>
            </p:cNvSpPr>
            <p:nvPr/>
          </p:nvSpPr>
          <p:spPr bwMode="auto">
            <a:xfrm>
              <a:off x="2581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7" name="WordArt 617"/>
            <p:cNvSpPr>
              <a:spLocks noChangeArrowheads="1" noChangeShapeType="1" noTextEdit="1"/>
            </p:cNvSpPr>
            <p:nvPr/>
          </p:nvSpPr>
          <p:spPr bwMode="auto">
            <a:xfrm>
              <a:off x="2666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88" name="AutoShape 618"/>
            <p:cNvSpPr>
              <a:spLocks noChangeArrowheads="1"/>
            </p:cNvSpPr>
            <p:nvPr/>
          </p:nvSpPr>
          <p:spPr bwMode="auto">
            <a:xfrm>
              <a:off x="2978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9" name="WordArt 619"/>
            <p:cNvSpPr>
              <a:spLocks noChangeArrowheads="1" noChangeShapeType="1" noTextEdit="1"/>
            </p:cNvSpPr>
            <p:nvPr/>
          </p:nvSpPr>
          <p:spPr bwMode="auto">
            <a:xfrm>
              <a:off x="3063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90" name="AutoShape 620"/>
            <p:cNvSpPr>
              <a:spLocks noChangeArrowheads="1"/>
            </p:cNvSpPr>
            <p:nvPr/>
          </p:nvSpPr>
          <p:spPr bwMode="auto">
            <a:xfrm>
              <a:off x="2185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1" name="WordArt 621"/>
            <p:cNvSpPr>
              <a:spLocks noChangeArrowheads="1" noChangeShapeType="1" noTextEdit="1"/>
            </p:cNvSpPr>
            <p:nvPr/>
          </p:nvSpPr>
          <p:spPr bwMode="auto">
            <a:xfrm>
              <a:off x="2270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92" name="AutoShape 622"/>
            <p:cNvSpPr>
              <a:spLocks noChangeArrowheads="1"/>
            </p:cNvSpPr>
            <p:nvPr/>
          </p:nvSpPr>
          <p:spPr bwMode="auto">
            <a:xfrm>
              <a:off x="2581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3" name="WordArt 623"/>
            <p:cNvSpPr>
              <a:spLocks noChangeArrowheads="1" noChangeShapeType="1" noTextEdit="1"/>
            </p:cNvSpPr>
            <p:nvPr/>
          </p:nvSpPr>
          <p:spPr bwMode="auto">
            <a:xfrm>
              <a:off x="2722" y="3389"/>
              <a:ext cx="87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94" name="AutoShape 624"/>
            <p:cNvSpPr>
              <a:spLocks noChangeArrowheads="1"/>
            </p:cNvSpPr>
            <p:nvPr/>
          </p:nvSpPr>
          <p:spPr bwMode="auto">
            <a:xfrm>
              <a:off x="2978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5" name="WordArt 625"/>
            <p:cNvSpPr>
              <a:spLocks noChangeArrowheads="1" noChangeShapeType="1" noTextEdit="1"/>
            </p:cNvSpPr>
            <p:nvPr/>
          </p:nvSpPr>
          <p:spPr bwMode="auto">
            <a:xfrm>
              <a:off x="3063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96" name="AutoShape 626"/>
            <p:cNvSpPr>
              <a:spLocks noChangeArrowheads="1"/>
            </p:cNvSpPr>
            <p:nvPr/>
          </p:nvSpPr>
          <p:spPr bwMode="auto">
            <a:xfrm>
              <a:off x="3375" y="2967"/>
              <a:ext cx="368" cy="610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7" name="WordArt 627"/>
            <p:cNvSpPr>
              <a:spLocks noChangeArrowheads="1" noChangeShapeType="1" noTextEdit="1"/>
            </p:cNvSpPr>
            <p:nvPr/>
          </p:nvSpPr>
          <p:spPr bwMode="auto">
            <a:xfrm>
              <a:off x="3460" y="3125"/>
              <a:ext cx="204" cy="3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98" name="AutoShape 628"/>
            <p:cNvSpPr>
              <a:spLocks noChangeArrowheads="1"/>
            </p:cNvSpPr>
            <p:nvPr/>
          </p:nvSpPr>
          <p:spPr bwMode="auto">
            <a:xfrm>
              <a:off x="3375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9" name="WordArt 629"/>
            <p:cNvSpPr>
              <a:spLocks noChangeArrowheads="1" noChangeShapeType="1" noTextEdit="1"/>
            </p:cNvSpPr>
            <p:nvPr/>
          </p:nvSpPr>
          <p:spPr bwMode="auto">
            <a:xfrm>
              <a:off x="3460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00" name="AutoShape 630"/>
            <p:cNvSpPr>
              <a:spLocks noChangeArrowheads="1"/>
            </p:cNvSpPr>
            <p:nvPr/>
          </p:nvSpPr>
          <p:spPr bwMode="auto">
            <a:xfrm>
              <a:off x="3375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1" name="WordArt 631"/>
            <p:cNvSpPr>
              <a:spLocks noChangeArrowheads="1" noChangeShapeType="1" noTextEdit="1"/>
            </p:cNvSpPr>
            <p:nvPr/>
          </p:nvSpPr>
          <p:spPr bwMode="auto">
            <a:xfrm>
              <a:off x="3460" y="2777"/>
              <a:ext cx="204" cy="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02" name="AutoShape 632"/>
            <p:cNvSpPr>
              <a:spLocks noChangeArrowheads="1"/>
            </p:cNvSpPr>
            <p:nvPr/>
          </p:nvSpPr>
          <p:spPr bwMode="auto">
            <a:xfrm>
              <a:off x="3375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3" name="WordArt 633"/>
            <p:cNvSpPr>
              <a:spLocks noChangeArrowheads="1" noChangeShapeType="1" noTextEdit="1"/>
            </p:cNvSpPr>
            <p:nvPr/>
          </p:nvSpPr>
          <p:spPr bwMode="auto">
            <a:xfrm>
              <a:off x="3460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04" name="AutoShape 634"/>
            <p:cNvSpPr>
              <a:spLocks noChangeArrowheads="1"/>
            </p:cNvSpPr>
            <p:nvPr/>
          </p:nvSpPr>
          <p:spPr bwMode="auto">
            <a:xfrm>
              <a:off x="2185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5" name="WordArt 635"/>
            <p:cNvSpPr>
              <a:spLocks noChangeArrowheads="1" noChangeShapeType="1" noTextEdit="1"/>
            </p:cNvSpPr>
            <p:nvPr/>
          </p:nvSpPr>
          <p:spPr bwMode="auto">
            <a:xfrm>
              <a:off x="2270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06" name="AutoShape 636"/>
            <p:cNvSpPr>
              <a:spLocks noChangeArrowheads="1"/>
            </p:cNvSpPr>
            <p:nvPr/>
          </p:nvSpPr>
          <p:spPr bwMode="auto">
            <a:xfrm>
              <a:off x="2581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7" name="WordArt 637"/>
            <p:cNvSpPr>
              <a:spLocks noChangeArrowheads="1" noChangeShapeType="1" noTextEdit="1"/>
            </p:cNvSpPr>
            <p:nvPr/>
          </p:nvSpPr>
          <p:spPr bwMode="auto">
            <a:xfrm>
              <a:off x="2666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08" name="AutoShape 638"/>
            <p:cNvSpPr>
              <a:spLocks noChangeArrowheads="1"/>
            </p:cNvSpPr>
            <p:nvPr/>
          </p:nvSpPr>
          <p:spPr bwMode="auto">
            <a:xfrm>
              <a:off x="2978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9" name="WordArt 639"/>
            <p:cNvSpPr>
              <a:spLocks noChangeArrowheads="1" noChangeShapeType="1" noTextEdit="1"/>
            </p:cNvSpPr>
            <p:nvPr/>
          </p:nvSpPr>
          <p:spPr bwMode="auto">
            <a:xfrm>
              <a:off x="3063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10" name="Rectangle 640"/>
            <p:cNvSpPr>
              <a:spLocks noChangeArrowheads="1"/>
            </p:cNvSpPr>
            <p:nvPr/>
          </p:nvSpPr>
          <p:spPr bwMode="auto">
            <a:xfrm>
              <a:off x="2185" y="1508"/>
              <a:ext cx="1559" cy="409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1" name="Rectangle 641"/>
            <p:cNvSpPr>
              <a:spLocks noChangeArrowheads="1"/>
            </p:cNvSpPr>
            <p:nvPr/>
          </p:nvSpPr>
          <p:spPr bwMode="auto">
            <a:xfrm>
              <a:off x="2203" y="1526"/>
              <a:ext cx="1523" cy="373"/>
            </a:xfrm>
            <a:prstGeom prst="rect">
              <a:avLst/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12" name="Group 642"/>
            <p:cNvGrpSpPr>
              <a:grpSpLocks/>
            </p:cNvGrpSpPr>
            <p:nvPr/>
          </p:nvGrpSpPr>
          <p:grpSpPr bwMode="auto">
            <a:xfrm>
              <a:off x="2601" y="1545"/>
              <a:ext cx="1070" cy="335"/>
              <a:chOff x="3579" y="2103"/>
              <a:chExt cx="817" cy="255"/>
            </a:xfrm>
          </p:grpSpPr>
          <p:grpSp>
            <p:nvGrpSpPr>
              <p:cNvPr id="1213" name="Group 643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1270" name="Freeform 644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1" name="Freeform 645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2" name="Freeform 646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3" name="Freeform 647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4" name="Freeform 648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5" name="Freeform 649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6" name="Freeform 650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14" name="Group 651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1263" name="Freeform 652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4" name="Freeform 653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5" name="Freeform 654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6" name="Freeform 655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7" name="Freeform 656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8" name="Freeform 657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9" name="Freeform 658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15" name="Group 659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1256" name="Freeform 660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7" name="Freeform 661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8" name="Freeform 662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9" name="Freeform 663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0" name="Freeform 664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1" name="Freeform 665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2" name="Freeform 666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16" name="Group 667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1249" name="Freeform 668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0" name="Freeform 669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1" name="Freeform 670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2" name="Freeform 671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3" name="Freeform 672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4" name="Freeform 673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5" name="Freeform 674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17" name="Group 675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1242" name="Freeform 676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3" name="Freeform 677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4" name="Freeform 678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5" name="Freeform 679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6" name="Freeform 680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7" name="Freeform 681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8" name="Freeform 682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18" name="Group 683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1235" name="Freeform 684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6" name="Freeform 685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7" name="Freeform 686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8" name="Freeform 687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9" name="Freeform 688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0" name="Freeform 689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1" name="Freeform 690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19" name="Group 691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1228" name="Freeform 692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29" name="Freeform 693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0" name="Freeform 694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1" name="Freeform 695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2" name="Freeform 696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3" name="Freeform 697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4" name="Freeform 698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20" name="Group 699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1221" name="Freeform 700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22" name="Freeform 701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23" name="Freeform 702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24" name="Freeform 703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25" name="Freeform 704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26" name="Freeform 705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27" name="Freeform 706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808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277" name="Group 937"/>
          <p:cNvGrpSpPr>
            <a:grpSpLocks/>
          </p:cNvGrpSpPr>
          <p:nvPr/>
        </p:nvGrpSpPr>
        <p:grpSpPr bwMode="auto">
          <a:xfrm>
            <a:off x="4336113" y="833472"/>
            <a:ext cx="1168492" cy="1605417"/>
            <a:chOff x="342" y="1366"/>
            <a:chExt cx="1672" cy="2297"/>
          </a:xfrm>
        </p:grpSpPr>
        <p:sp>
          <p:nvSpPr>
            <p:cNvPr id="1278" name="AutoShape 938"/>
            <p:cNvSpPr>
              <a:spLocks noChangeArrowheads="1"/>
            </p:cNvSpPr>
            <p:nvPr/>
          </p:nvSpPr>
          <p:spPr bwMode="auto">
            <a:xfrm>
              <a:off x="342" y="1366"/>
              <a:ext cx="1672" cy="2297"/>
            </a:xfrm>
            <a:prstGeom prst="roundRect">
              <a:avLst>
                <a:gd name="adj" fmla="val 5083"/>
              </a:avLst>
            </a:prstGeom>
            <a:solidFill>
              <a:srgbClr val="00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9" name="AutoShape 939"/>
            <p:cNvSpPr>
              <a:spLocks noChangeArrowheads="1"/>
            </p:cNvSpPr>
            <p:nvPr/>
          </p:nvSpPr>
          <p:spPr bwMode="auto">
            <a:xfrm>
              <a:off x="399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0" name="WordArt 940"/>
            <p:cNvSpPr>
              <a:spLocks noChangeArrowheads="1" noChangeShapeType="1" noTextEdit="1"/>
            </p:cNvSpPr>
            <p:nvPr/>
          </p:nvSpPr>
          <p:spPr bwMode="auto">
            <a:xfrm>
              <a:off x="484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81" name="AutoShape 941"/>
            <p:cNvSpPr>
              <a:spLocks noChangeArrowheads="1"/>
            </p:cNvSpPr>
            <p:nvPr/>
          </p:nvSpPr>
          <p:spPr bwMode="auto">
            <a:xfrm>
              <a:off x="795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2" name="WordArt 942"/>
            <p:cNvSpPr>
              <a:spLocks noChangeArrowheads="1" noChangeShapeType="1" noTextEdit="1"/>
            </p:cNvSpPr>
            <p:nvPr/>
          </p:nvSpPr>
          <p:spPr bwMode="auto">
            <a:xfrm>
              <a:off x="880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83" name="AutoShape 943"/>
            <p:cNvSpPr>
              <a:spLocks noChangeArrowheads="1"/>
            </p:cNvSpPr>
            <p:nvPr/>
          </p:nvSpPr>
          <p:spPr bwMode="auto">
            <a:xfrm>
              <a:off x="1192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4" name="WordArt 944"/>
            <p:cNvSpPr>
              <a:spLocks noChangeArrowheads="1" noChangeShapeType="1" noTextEdit="1"/>
            </p:cNvSpPr>
            <p:nvPr/>
          </p:nvSpPr>
          <p:spPr bwMode="auto">
            <a:xfrm>
              <a:off x="1277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85" name="AutoShape 945"/>
            <p:cNvSpPr>
              <a:spLocks noChangeArrowheads="1"/>
            </p:cNvSpPr>
            <p:nvPr/>
          </p:nvSpPr>
          <p:spPr bwMode="auto">
            <a:xfrm>
              <a:off x="399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6" name="WordArt 946"/>
            <p:cNvSpPr>
              <a:spLocks noChangeArrowheads="1" noChangeShapeType="1" noTextEdit="1"/>
            </p:cNvSpPr>
            <p:nvPr/>
          </p:nvSpPr>
          <p:spPr bwMode="auto">
            <a:xfrm>
              <a:off x="484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87" name="AutoShape 947"/>
            <p:cNvSpPr>
              <a:spLocks noChangeArrowheads="1"/>
            </p:cNvSpPr>
            <p:nvPr/>
          </p:nvSpPr>
          <p:spPr bwMode="auto">
            <a:xfrm>
              <a:off x="795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8" name="WordArt 948"/>
            <p:cNvSpPr>
              <a:spLocks noChangeArrowheads="1" noChangeShapeType="1" noTextEdit="1"/>
            </p:cNvSpPr>
            <p:nvPr/>
          </p:nvSpPr>
          <p:spPr bwMode="auto">
            <a:xfrm>
              <a:off x="880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89" name="AutoShape 949"/>
            <p:cNvSpPr>
              <a:spLocks noChangeArrowheads="1"/>
            </p:cNvSpPr>
            <p:nvPr/>
          </p:nvSpPr>
          <p:spPr bwMode="auto">
            <a:xfrm>
              <a:off x="1192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0" name="WordArt 950"/>
            <p:cNvSpPr>
              <a:spLocks noChangeArrowheads="1" noChangeShapeType="1" noTextEdit="1"/>
            </p:cNvSpPr>
            <p:nvPr/>
          </p:nvSpPr>
          <p:spPr bwMode="auto">
            <a:xfrm>
              <a:off x="1277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91" name="AutoShape 951"/>
            <p:cNvSpPr>
              <a:spLocks noChangeArrowheads="1"/>
            </p:cNvSpPr>
            <p:nvPr/>
          </p:nvSpPr>
          <p:spPr bwMode="auto">
            <a:xfrm>
              <a:off x="399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2" name="WordArt 952"/>
            <p:cNvSpPr>
              <a:spLocks noChangeArrowheads="1" noChangeShapeType="1" noTextEdit="1"/>
            </p:cNvSpPr>
            <p:nvPr/>
          </p:nvSpPr>
          <p:spPr bwMode="auto">
            <a:xfrm>
              <a:off x="484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93" name="AutoShape 953"/>
            <p:cNvSpPr>
              <a:spLocks noChangeArrowheads="1"/>
            </p:cNvSpPr>
            <p:nvPr/>
          </p:nvSpPr>
          <p:spPr bwMode="auto">
            <a:xfrm>
              <a:off x="795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4" name="WordArt 954"/>
            <p:cNvSpPr>
              <a:spLocks noChangeArrowheads="1" noChangeShapeType="1" noTextEdit="1"/>
            </p:cNvSpPr>
            <p:nvPr/>
          </p:nvSpPr>
          <p:spPr bwMode="auto">
            <a:xfrm>
              <a:off x="880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95" name="AutoShape 955"/>
            <p:cNvSpPr>
              <a:spLocks noChangeArrowheads="1"/>
            </p:cNvSpPr>
            <p:nvPr/>
          </p:nvSpPr>
          <p:spPr bwMode="auto">
            <a:xfrm>
              <a:off x="1192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6" name="WordArt 956"/>
            <p:cNvSpPr>
              <a:spLocks noChangeArrowheads="1" noChangeShapeType="1" noTextEdit="1"/>
            </p:cNvSpPr>
            <p:nvPr/>
          </p:nvSpPr>
          <p:spPr bwMode="auto">
            <a:xfrm>
              <a:off x="1277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97" name="AutoShape 957"/>
            <p:cNvSpPr>
              <a:spLocks noChangeArrowheads="1"/>
            </p:cNvSpPr>
            <p:nvPr/>
          </p:nvSpPr>
          <p:spPr bwMode="auto">
            <a:xfrm>
              <a:off x="399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8" name="WordArt 958"/>
            <p:cNvSpPr>
              <a:spLocks noChangeArrowheads="1" noChangeShapeType="1" noTextEdit="1"/>
            </p:cNvSpPr>
            <p:nvPr/>
          </p:nvSpPr>
          <p:spPr bwMode="auto">
            <a:xfrm>
              <a:off x="484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99" name="AutoShape 959"/>
            <p:cNvSpPr>
              <a:spLocks noChangeArrowheads="1"/>
            </p:cNvSpPr>
            <p:nvPr/>
          </p:nvSpPr>
          <p:spPr bwMode="auto">
            <a:xfrm>
              <a:off x="795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0" name="WordArt 960"/>
            <p:cNvSpPr>
              <a:spLocks noChangeArrowheads="1" noChangeShapeType="1" noTextEdit="1"/>
            </p:cNvSpPr>
            <p:nvPr/>
          </p:nvSpPr>
          <p:spPr bwMode="auto">
            <a:xfrm>
              <a:off x="936" y="3389"/>
              <a:ext cx="87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01" name="AutoShape 961"/>
            <p:cNvSpPr>
              <a:spLocks noChangeArrowheads="1"/>
            </p:cNvSpPr>
            <p:nvPr/>
          </p:nvSpPr>
          <p:spPr bwMode="auto">
            <a:xfrm>
              <a:off x="1192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2" name="WordArt 962"/>
            <p:cNvSpPr>
              <a:spLocks noChangeArrowheads="1" noChangeShapeType="1" noTextEdit="1"/>
            </p:cNvSpPr>
            <p:nvPr/>
          </p:nvSpPr>
          <p:spPr bwMode="auto">
            <a:xfrm>
              <a:off x="1277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03" name="AutoShape 963"/>
            <p:cNvSpPr>
              <a:spLocks noChangeArrowheads="1"/>
            </p:cNvSpPr>
            <p:nvPr/>
          </p:nvSpPr>
          <p:spPr bwMode="auto">
            <a:xfrm>
              <a:off x="1589" y="2967"/>
              <a:ext cx="368" cy="610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4" name="WordArt 964"/>
            <p:cNvSpPr>
              <a:spLocks noChangeArrowheads="1" noChangeShapeType="1" noTextEdit="1"/>
            </p:cNvSpPr>
            <p:nvPr/>
          </p:nvSpPr>
          <p:spPr bwMode="auto">
            <a:xfrm>
              <a:off x="1674" y="3125"/>
              <a:ext cx="204" cy="3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05" name="AutoShape 965"/>
            <p:cNvSpPr>
              <a:spLocks noChangeArrowheads="1"/>
            </p:cNvSpPr>
            <p:nvPr/>
          </p:nvSpPr>
          <p:spPr bwMode="auto">
            <a:xfrm>
              <a:off x="1589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6" name="WordArt 966"/>
            <p:cNvSpPr>
              <a:spLocks noChangeArrowheads="1" noChangeShapeType="1" noTextEdit="1"/>
            </p:cNvSpPr>
            <p:nvPr/>
          </p:nvSpPr>
          <p:spPr bwMode="auto">
            <a:xfrm>
              <a:off x="1674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07" name="AutoShape 967"/>
            <p:cNvSpPr>
              <a:spLocks noChangeArrowheads="1"/>
            </p:cNvSpPr>
            <p:nvPr/>
          </p:nvSpPr>
          <p:spPr bwMode="auto">
            <a:xfrm>
              <a:off x="1589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8" name="WordArt 968"/>
            <p:cNvSpPr>
              <a:spLocks noChangeArrowheads="1" noChangeShapeType="1" noTextEdit="1"/>
            </p:cNvSpPr>
            <p:nvPr/>
          </p:nvSpPr>
          <p:spPr bwMode="auto">
            <a:xfrm>
              <a:off x="1674" y="2777"/>
              <a:ext cx="204" cy="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09" name="AutoShape 969"/>
            <p:cNvSpPr>
              <a:spLocks noChangeArrowheads="1"/>
            </p:cNvSpPr>
            <p:nvPr/>
          </p:nvSpPr>
          <p:spPr bwMode="auto">
            <a:xfrm>
              <a:off x="1589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0" name="WordArt 970"/>
            <p:cNvSpPr>
              <a:spLocks noChangeArrowheads="1" noChangeShapeType="1" noTextEdit="1"/>
            </p:cNvSpPr>
            <p:nvPr/>
          </p:nvSpPr>
          <p:spPr bwMode="auto">
            <a:xfrm>
              <a:off x="1674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11" name="AutoShape 971"/>
            <p:cNvSpPr>
              <a:spLocks noChangeArrowheads="1"/>
            </p:cNvSpPr>
            <p:nvPr/>
          </p:nvSpPr>
          <p:spPr bwMode="auto">
            <a:xfrm>
              <a:off x="399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2" name="WordArt 972"/>
            <p:cNvSpPr>
              <a:spLocks noChangeArrowheads="1" noChangeShapeType="1" noTextEdit="1"/>
            </p:cNvSpPr>
            <p:nvPr/>
          </p:nvSpPr>
          <p:spPr bwMode="auto">
            <a:xfrm>
              <a:off x="484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13" name="AutoShape 973"/>
            <p:cNvSpPr>
              <a:spLocks noChangeArrowheads="1"/>
            </p:cNvSpPr>
            <p:nvPr/>
          </p:nvSpPr>
          <p:spPr bwMode="auto">
            <a:xfrm>
              <a:off x="795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4" name="WordArt 974"/>
            <p:cNvSpPr>
              <a:spLocks noChangeArrowheads="1" noChangeShapeType="1" noTextEdit="1"/>
            </p:cNvSpPr>
            <p:nvPr/>
          </p:nvSpPr>
          <p:spPr bwMode="auto">
            <a:xfrm>
              <a:off x="880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15" name="AutoShape 975"/>
            <p:cNvSpPr>
              <a:spLocks noChangeArrowheads="1"/>
            </p:cNvSpPr>
            <p:nvPr/>
          </p:nvSpPr>
          <p:spPr bwMode="auto">
            <a:xfrm>
              <a:off x="1192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6" name="WordArt 976"/>
            <p:cNvSpPr>
              <a:spLocks noChangeArrowheads="1" noChangeShapeType="1" noTextEdit="1"/>
            </p:cNvSpPr>
            <p:nvPr/>
          </p:nvSpPr>
          <p:spPr bwMode="auto">
            <a:xfrm>
              <a:off x="1277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1317" name="Group 977"/>
            <p:cNvGrpSpPr>
              <a:grpSpLocks/>
            </p:cNvGrpSpPr>
            <p:nvPr/>
          </p:nvGrpSpPr>
          <p:grpSpPr bwMode="auto">
            <a:xfrm>
              <a:off x="399" y="1508"/>
              <a:ext cx="1559" cy="409"/>
              <a:chOff x="2063" y="763"/>
              <a:chExt cx="682" cy="179"/>
            </a:xfrm>
          </p:grpSpPr>
          <p:sp>
            <p:nvSpPr>
              <p:cNvPr id="1318" name="Rectangle 978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9" name="Rectangle 979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20" name="Group 980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1321" name="Group 981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378" name="Freeform 98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79" name="Freeform 98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80" name="Freeform 98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81" name="Freeform 98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82" name="Freeform 98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83" name="Freeform 98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84" name="Freeform 98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22" name="Group 989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371" name="Freeform 99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72" name="Freeform 99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73" name="Freeform 99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74" name="Freeform 99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75" name="Freeform 99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76" name="Freeform 99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77" name="Freeform 99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23" name="Group 997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364" name="Freeform 99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65" name="Freeform 99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66" name="Freeform 100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67" name="Freeform 100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68" name="Freeform 100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69" name="Freeform 100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70" name="Freeform 100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24" name="Group 1005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357" name="Freeform 100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58" name="Freeform 100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59" name="Freeform 100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60" name="Freeform 100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61" name="Freeform 101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62" name="Freeform 101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63" name="Freeform 101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25" name="Group 1013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350" name="Freeform 101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51" name="Freeform 101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52" name="Freeform 101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53" name="Freeform 101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54" name="Freeform 101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55" name="Freeform 101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56" name="Freeform 102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26" name="Group 1021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343" name="Freeform 10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44" name="Freeform 10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45" name="Freeform 10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46" name="Freeform 10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47" name="Freeform 10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48" name="Freeform 10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49" name="Freeform 10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27" name="Group 1029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336" name="Freeform 10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7" name="Freeform 10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8" name="Freeform 10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9" name="Freeform 10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40" name="Freeform 10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41" name="Freeform 10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42" name="Freeform 10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28" name="Group 1037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329" name="Freeform 103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0" name="Freeform 103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1" name="Freeform 104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2" name="Freeform 104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3" name="Freeform 104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4" name="Freeform 104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5" name="Freeform 104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385" name="Group 1478"/>
          <p:cNvGrpSpPr>
            <a:grpSpLocks/>
          </p:cNvGrpSpPr>
          <p:nvPr/>
        </p:nvGrpSpPr>
        <p:grpSpPr bwMode="auto">
          <a:xfrm>
            <a:off x="6278110" y="833472"/>
            <a:ext cx="1168492" cy="1605418"/>
            <a:chOff x="3687" y="2812"/>
            <a:chExt cx="928" cy="1275"/>
          </a:xfrm>
        </p:grpSpPr>
        <p:sp>
          <p:nvSpPr>
            <p:cNvPr id="1386" name="AutoShape 1154"/>
            <p:cNvSpPr>
              <a:spLocks noChangeArrowheads="1"/>
            </p:cNvSpPr>
            <p:nvPr/>
          </p:nvSpPr>
          <p:spPr bwMode="auto">
            <a:xfrm>
              <a:off x="3687" y="2812"/>
              <a:ext cx="928" cy="1275"/>
            </a:xfrm>
            <a:prstGeom prst="roundRect">
              <a:avLst>
                <a:gd name="adj" fmla="val 5083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7" name="AutoShape 1155"/>
            <p:cNvSpPr>
              <a:spLocks noChangeArrowheads="1"/>
            </p:cNvSpPr>
            <p:nvPr/>
          </p:nvSpPr>
          <p:spPr bwMode="auto">
            <a:xfrm>
              <a:off x="3719" y="3349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8" name="WordArt 1156"/>
            <p:cNvSpPr>
              <a:spLocks noChangeArrowheads="1" noChangeShapeType="1" noTextEdit="1"/>
            </p:cNvSpPr>
            <p:nvPr/>
          </p:nvSpPr>
          <p:spPr bwMode="auto">
            <a:xfrm>
              <a:off x="3766" y="3375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89" name="AutoShape 1157"/>
            <p:cNvSpPr>
              <a:spLocks noChangeArrowheads="1"/>
            </p:cNvSpPr>
            <p:nvPr/>
          </p:nvSpPr>
          <p:spPr bwMode="auto">
            <a:xfrm>
              <a:off x="3938" y="3349"/>
              <a:ext cx="205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0" name="WordArt 1158"/>
            <p:cNvSpPr>
              <a:spLocks noChangeArrowheads="1" noChangeShapeType="1" noTextEdit="1"/>
            </p:cNvSpPr>
            <p:nvPr/>
          </p:nvSpPr>
          <p:spPr bwMode="auto">
            <a:xfrm>
              <a:off x="3986" y="3375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91" name="AutoShape 1159"/>
            <p:cNvSpPr>
              <a:spLocks noChangeArrowheads="1"/>
            </p:cNvSpPr>
            <p:nvPr/>
          </p:nvSpPr>
          <p:spPr bwMode="auto">
            <a:xfrm>
              <a:off x="4159" y="3349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2" name="WordArt 1160"/>
            <p:cNvSpPr>
              <a:spLocks noChangeArrowheads="1" noChangeShapeType="1" noTextEdit="1"/>
            </p:cNvSpPr>
            <p:nvPr/>
          </p:nvSpPr>
          <p:spPr bwMode="auto">
            <a:xfrm>
              <a:off x="4206" y="3375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93" name="AutoShape 1161"/>
            <p:cNvSpPr>
              <a:spLocks noChangeArrowheads="1"/>
            </p:cNvSpPr>
            <p:nvPr/>
          </p:nvSpPr>
          <p:spPr bwMode="auto">
            <a:xfrm>
              <a:off x="3719" y="3525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4" name="WordArt 1162"/>
            <p:cNvSpPr>
              <a:spLocks noChangeArrowheads="1" noChangeShapeType="1" noTextEdit="1"/>
            </p:cNvSpPr>
            <p:nvPr/>
          </p:nvSpPr>
          <p:spPr bwMode="auto">
            <a:xfrm>
              <a:off x="3766" y="3550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95" name="AutoShape 1163"/>
            <p:cNvSpPr>
              <a:spLocks noChangeArrowheads="1"/>
            </p:cNvSpPr>
            <p:nvPr/>
          </p:nvSpPr>
          <p:spPr bwMode="auto">
            <a:xfrm>
              <a:off x="3938" y="3525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6" name="WordArt 1164"/>
            <p:cNvSpPr>
              <a:spLocks noChangeArrowheads="1" noChangeShapeType="1" noTextEdit="1"/>
            </p:cNvSpPr>
            <p:nvPr/>
          </p:nvSpPr>
          <p:spPr bwMode="auto">
            <a:xfrm>
              <a:off x="3986" y="3550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97" name="AutoShape 1165"/>
            <p:cNvSpPr>
              <a:spLocks noChangeArrowheads="1"/>
            </p:cNvSpPr>
            <p:nvPr/>
          </p:nvSpPr>
          <p:spPr bwMode="auto">
            <a:xfrm>
              <a:off x="4159" y="3525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8" name="WordArt 1166"/>
            <p:cNvSpPr>
              <a:spLocks noChangeArrowheads="1" noChangeShapeType="1" noTextEdit="1"/>
            </p:cNvSpPr>
            <p:nvPr/>
          </p:nvSpPr>
          <p:spPr bwMode="auto">
            <a:xfrm>
              <a:off x="4206" y="3550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399" name="AutoShape 1167"/>
            <p:cNvSpPr>
              <a:spLocks noChangeArrowheads="1"/>
            </p:cNvSpPr>
            <p:nvPr/>
          </p:nvSpPr>
          <p:spPr bwMode="auto">
            <a:xfrm>
              <a:off x="3719" y="3701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0" name="WordArt 1168"/>
            <p:cNvSpPr>
              <a:spLocks noChangeArrowheads="1" noChangeShapeType="1" noTextEdit="1"/>
            </p:cNvSpPr>
            <p:nvPr/>
          </p:nvSpPr>
          <p:spPr bwMode="auto">
            <a:xfrm>
              <a:off x="3766" y="3726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401" name="AutoShape 1169"/>
            <p:cNvSpPr>
              <a:spLocks noChangeArrowheads="1"/>
            </p:cNvSpPr>
            <p:nvPr/>
          </p:nvSpPr>
          <p:spPr bwMode="auto">
            <a:xfrm>
              <a:off x="3938" y="3701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2" name="WordArt 1170"/>
            <p:cNvSpPr>
              <a:spLocks noChangeArrowheads="1" noChangeShapeType="1" noTextEdit="1"/>
            </p:cNvSpPr>
            <p:nvPr/>
          </p:nvSpPr>
          <p:spPr bwMode="auto">
            <a:xfrm>
              <a:off x="3986" y="3726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403" name="AutoShape 1171"/>
            <p:cNvSpPr>
              <a:spLocks noChangeArrowheads="1"/>
            </p:cNvSpPr>
            <p:nvPr/>
          </p:nvSpPr>
          <p:spPr bwMode="auto">
            <a:xfrm>
              <a:off x="4159" y="3701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4" name="WordArt 1172"/>
            <p:cNvSpPr>
              <a:spLocks noChangeArrowheads="1" noChangeShapeType="1" noTextEdit="1"/>
            </p:cNvSpPr>
            <p:nvPr/>
          </p:nvSpPr>
          <p:spPr bwMode="auto">
            <a:xfrm>
              <a:off x="4206" y="3726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405" name="AutoShape 1173"/>
            <p:cNvSpPr>
              <a:spLocks noChangeArrowheads="1"/>
            </p:cNvSpPr>
            <p:nvPr/>
          </p:nvSpPr>
          <p:spPr bwMode="auto">
            <a:xfrm>
              <a:off x="3719" y="3877"/>
              <a:ext cx="204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6" name="WordArt 1174"/>
            <p:cNvSpPr>
              <a:spLocks noChangeArrowheads="1" noChangeShapeType="1" noTextEdit="1"/>
            </p:cNvSpPr>
            <p:nvPr/>
          </p:nvSpPr>
          <p:spPr bwMode="auto">
            <a:xfrm>
              <a:off x="3766" y="3902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407" name="AutoShape 1175"/>
            <p:cNvSpPr>
              <a:spLocks noChangeArrowheads="1"/>
            </p:cNvSpPr>
            <p:nvPr/>
          </p:nvSpPr>
          <p:spPr bwMode="auto">
            <a:xfrm>
              <a:off x="3938" y="3877"/>
              <a:ext cx="205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8" name="WordArt 1176"/>
            <p:cNvSpPr>
              <a:spLocks noChangeArrowheads="1" noChangeShapeType="1" noTextEdit="1"/>
            </p:cNvSpPr>
            <p:nvPr/>
          </p:nvSpPr>
          <p:spPr bwMode="auto">
            <a:xfrm>
              <a:off x="4017" y="3935"/>
              <a:ext cx="48" cy="4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409" name="AutoShape 1177"/>
            <p:cNvSpPr>
              <a:spLocks noChangeArrowheads="1"/>
            </p:cNvSpPr>
            <p:nvPr/>
          </p:nvSpPr>
          <p:spPr bwMode="auto">
            <a:xfrm>
              <a:off x="4159" y="3877"/>
              <a:ext cx="204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0" name="WordArt 1178"/>
            <p:cNvSpPr>
              <a:spLocks noChangeArrowheads="1" noChangeShapeType="1" noTextEdit="1"/>
            </p:cNvSpPr>
            <p:nvPr/>
          </p:nvSpPr>
          <p:spPr bwMode="auto">
            <a:xfrm>
              <a:off x="4206" y="3902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411" name="AutoShape 1179"/>
            <p:cNvSpPr>
              <a:spLocks noChangeArrowheads="1"/>
            </p:cNvSpPr>
            <p:nvPr/>
          </p:nvSpPr>
          <p:spPr bwMode="auto">
            <a:xfrm>
              <a:off x="4379" y="3701"/>
              <a:ext cx="204" cy="338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2" name="WordArt 1180"/>
            <p:cNvSpPr>
              <a:spLocks noChangeArrowheads="1" noChangeShapeType="1" noTextEdit="1"/>
            </p:cNvSpPr>
            <p:nvPr/>
          </p:nvSpPr>
          <p:spPr bwMode="auto">
            <a:xfrm>
              <a:off x="4426" y="3788"/>
              <a:ext cx="114" cy="17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413" name="AutoShape 1181"/>
            <p:cNvSpPr>
              <a:spLocks noChangeArrowheads="1"/>
            </p:cNvSpPr>
            <p:nvPr/>
          </p:nvSpPr>
          <p:spPr bwMode="auto">
            <a:xfrm>
              <a:off x="4379" y="3349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4" name="WordArt 1182"/>
            <p:cNvSpPr>
              <a:spLocks noChangeArrowheads="1" noChangeShapeType="1" noTextEdit="1"/>
            </p:cNvSpPr>
            <p:nvPr/>
          </p:nvSpPr>
          <p:spPr bwMode="auto">
            <a:xfrm>
              <a:off x="4426" y="3375"/>
              <a:ext cx="114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415" name="AutoShape 1183"/>
            <p:cNvSpPr>
              <a:spLocks noChangeArrowheads="1"/>
            </p:cNvSpPr>
            <p:nvPr/>
          </p:nvSpPr>
          <p:spPr bwMode="auto">
            <a:xfrm>
              <a:off x="4379" y="3525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6" name="WordArt 1184"/>
            <p:cNvSpPr>
              <a:spLocks noChangeArrowheads="1" noChangeShapeType="1" noTextEdit="1"/>
            </p:cNvSpPr>
            <p:nvPr/>
          </p:nvSpPr>
          <p:spPr bwMode="auto">
            <a:xfrm>
              <a:off x="4426" y="3595"/>
              <a:ext cx="114" cy="1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417" name="AutoShape 1185"/>
            <p:cNvSpPr>
              <a:spLocks noChangeArrowheads="1"/>
            </p:cNvSpPr>
            <p:nvPr/>
          </p:nvSpPr>
          <p:spPr bwMode="auto">
            <a:xfrm>
              <a:off x="4379" y="3174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8" name="WordArt 1186"/>
            <p:cNvSpPr>
              <a:spLocks noChangeArrowheads="1" noChangeShapeType="1" noTextEdit="1"/>
            </p:cNvSpPr>
            <p:nvPr/>
          </p:nvSpPr>
          <p:spPr bwMode="auto">
            <a:xfrm>
              <a:off x="4426" y="3199"/>
              <a:ext cx="114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419" name="AutoShape 1187"/>
            <p:cNvSpPr>
              <a:spLocks noChangeArrowheads="1"/>
            </p:cNvSpPr>
            <p:nvPr/>
          </p:nvSpPr>
          <p:spPr bwMode="auto">
            <a:xfrm>
              <a:off x="3719" y="3174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0" name="WordArt 1188"/>
            <p:cNvSpPr>
              <a:spLocks noChangeArrowheads="1" noChangeShapeType="1" noTextEdit="1"/>
            </p:cNvSpPr>
            <p:nvPr/>
          </p:nvSpPr>
          <p:spPr bwMode="auto">
            <a:xfrm>
              <a:off x="3766" y="3199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421" name="AutoShape 1189"/>
            <p:cNvSpPr>
              <a:spLocks noChangeArrowheads="1"/>
            </p:cNvSpPr>
            <p:nvPr/>
          </p:nvSpPr>
          <p:spPr bwMode="auto">
            <a:xfrm>
              <a:off x="3938" y="3174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2" name="WordArt 1190"/>
            <p:cNvSpPr>
              <a:spLocks noChangeArrowheads="1" noChangeShapeType="1" noTextEdit="1"/>
            </p:cNvSpPr>
            <p:nvPr/>
          </p:nvSpPr>
          <p:spPr bwMode="auto">
            <a:xfrm>
              <a:off x="3986" y="3199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423" name="AutoShape 1191"/>
            <p:cNvSpPr>
              <a:spLocks noChangeArrowheads="1"/>
            </p:cNvSpPr>
            <p:nvPr/>
          </p:nvSpPr>
          <p:spPr bwMode="auto">
            <a:xfrm>
              <a:off x="4159" y="3174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4" name="WordArt 1192"/>
            <p:cNvSpPr>
              <a:spLocks noChangeArrowheads="1" noChangeShapeType="1" noTextEdit="1"/>
            </p:cNvSpPr>
            <p:nvPr/>
          </p:nvSpPr>
          <p:spPr bwMode="auto">
            <a:xfrm>
              <a:off x="4206" y="3199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1425" name="Group 1193"/>
            <p:cNvGrpSpPr>
              <a:grpSpLocks/>
            </p:cNvGrpSpPr>
            <p:nvPr/>
          </p:nvGrpSpPr>
          <p:grpSpPr bwMode="auto">
            <a:xfrm>
              <a:off x="3719" y="2891"/>
              <a:ext cx="865" cy="227"/>
              <a:chOff x="2063" y="763"/>
              <a:chExt cx="682" cy="179"/>
            </a:xfrm>
          </p:grpSpPr>
          <p:sp>
            <p:nvSpPr>
              <p:cNvPr id="1426" name="Rectangle 1194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7" name="Rectangle 1195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28" name="Group 1196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1429" name="Group 1197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486" name="Freeform 119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7" name="Freeform 119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8" name="Freeform 120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9" name="Freeform 120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0" name="Freeform 120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1" name="Freeform 120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2" name="Freeform 120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30" name="Group 1205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479" name="Freeform 120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0" name="Freeform 120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1" name="Freeform 120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2" name="Freeform 120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3" name="Freeform 121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4" name="Freeform 121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5" name="Freeform 121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31" name="Group 1213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472" name="Freeform 121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3" name="Freeform 121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4" name="Freeform 121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5" name="Freeform 121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6" name="Freeform 121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7" name="Freeform 121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8" name="Freeform 122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32" name="Group 1221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465" name="Freeform 12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6" name="Freeform 12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7" name="Freeform 12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8" name="Freeform 12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9" name="Freeform 12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0" name="Freeform 12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1" name="Freeform 12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33" name="Group 1229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458" name="Freeform 12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9" name="Freeform 12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0" name="Freeform 12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1" name="Freeform 12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" name="Freeform 12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3" name="Freeform 12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4" name="Freeform 12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34" name="Group 1237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451" name="Freeform 123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2" name="Freeform 123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3" name="Freeform 124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4" name="Freeform 124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5" name="Freeform 124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6" name="Freeform 124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7" name="Freeform 124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35" name="Group 1245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444" name="Freeform 124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5" name="Freeform 124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6" name="Freeform 124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7" name="Freeform 124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8" name="Freeform 125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9" name="Freeform 125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0" name="Freeform 125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36" name="Group 1253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437" name="Freeform 125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38" name="Freeform 125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39" name="Freeform 125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0" name="Freeform 125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1" name="Freeform 125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2" name="Freeform 125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3" name="Freeform 126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493" name="Group 1477"/>
          <p:cNvGrpSpPr>
            <a:grpSpLocks/>
          </p:cNvGrpSpPr>
          <p:nvPr/>
        </p:nvGrpSpPr>
        <p:grpSpPr bwMode="auto">
          <a:xfrm>
            <a:off x="8104988" y="833472"/>
            <a:ext cx="1168492" cy="1605417"/>
            <a:chOff x="4821" y="2755"/>
            <a:chExt cx="928" cy="1275"/>
          </a:xfrm>
        </p:grpSpPr>
        <p:sp>
          <p:nvSpPr>
            <p:cNvPr id="1494" name="AutoShape 1370"/>
            <p:cNvSpPr>
              <a:spLocks noChangeArrowheads="1"/>
            </p:cNvSpPr>
            <p:nvPr/>
          </p:nvSpPr>
          <p:spPr bwMode="auto">
            <a:xfrm>
              <a:off x="4821" y="2755"/>
              <a:ext cx="928" cy="1275"/>
            </a:xfrm>
            <a:prstGeom prst="roundRect">
              <a:avLst>
                <a:gd name="adj" fmla="val 5083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5" name="AutoShape 1371"/>
            <p:cNvSpPr>
              <a:spLocks noChangeArrowheads="1"/>
            </p:cNvSpPr>
            <p:nvPr/>
          </p:nvSpPr>
          <p:spPr bwMode="auto">
            <a:xfrm>
              <a:off x="4853" y="3292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6" name="WordArt 1372"/>
            <p:cNvSpPr>
              <a:spLocks noChangeArrowheads="1" noChangeShapeType="1" noTextEdit="1"/>
            </p:cNvSpPr>
            <p:nvPr/>
          </p:nvSpPr>
          <p:spPr bwMode="auto">
            <a:xfrm>
              <a:off x="4900" y="3318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497" name="AutoShape 1373"/>
            <p:cNvSpPr>
              <a:spLocks noChangeArrowheads="1"/>
            </p:cNvSpPr>
            <p:nvPr/>
          </p:nvSpPr>
          <p:spPr bwMode="auto">
            <a:xfrm>
              <a:off x="5072" y="3292"/>
              <a:ext cx="205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8" name="WordArt 1374"/>
            <p:cNvSpPr>
              <a:spLocks noChangeArrowheads="1" noChangeShapeType="1" noTextEdit="1"/>
            </p:cNvSpPr>
            <p:nvPr/>
          </p:nvSpPr>
          <p:spPr bwMode="auto">
            <a:xfrm>
              <a:off x="5120" y="3318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499" name="AutoShape 1375"/>
            <p:cNvSpPr>
              <a:spLocks noChangeArrowheads="1"/>
            </p:cNvSpPr>
            <p:nvPr/>
          </p:nvSpPr>
          <p:spPr bwMode="auto">
            <a:xfrm>
              <a:off x="5293" y="3292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0" name="WordArt 1376"/>
            <p:cNvSpPr>
              <a:spLocks noChangeArrowheads="1" noChangeShapeType="1" noTextEdit="1"/>
            </p:cNvSpPr>
            <p:nvPr/>
          </p:nvSpPr>
          <p:spPr bwMode="auto">
            <a:xfrm>
              <a:off x="5340" y="3318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501" name="AutoShape 1377"/>
            <p:cNvSpPr>
              <a:spLocks noChangeArrowheads="1"/>
            </p:cNvSpPr>
            <p:nvPr/>
          </p:nvSpPr>
          <p:spPr bwMode="auto">
            <a:xfrm>
              <a:off x="4853" y="3468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2" name="WordArt 1378"/>
            <p:cNvSpPr>
              <a:spLocks noChangeArrowheads="1" noChangeShapeType="1" noTextEdit="1"/>
            </p:cNvSpPr>
            <p:nvPr/>
          </p:nvSpPr>
          <p:spPr bwMode="auto">
            <a:xfrm>
              <a:off x="4900" y="3493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503" name="AutoShape 1379"/>
            <p:cNvSpPr>
              <a:spLocks noChangeArrowheads="1"/>
            </p:cNvSpPr>
            <p:nvPr/>
          </p:nvSpPr>
          <p:spPr bwMode="auto">
            <a:xfrm>
              <a:off x="5072" y="3468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4" name="WordArt 1380"/>
            <p:cNvSpPr>
              <a:spLocks noChangeArrowheads="1" noChangeShapeType="1" noTextEdit="1"/>
            </p:cNvSpPr>
            <p:nvPr/>
          </p:nvSpPr>
          <p:spPr bwMode="auto">
            <a:xfrm>
              <a:off x="5120" y="3493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505" name="AutoShape 1381"/>
            <p:cNvSpPr>
              <a:spLocks noChangeArrowheads="1"/>
            </p:cNvSpPr>
            <p:nvPr/>
          </p:nvSpPr>
          <p:spPr bwMode="auto">
            <a:xfrm>
              <a:off x="5293" y="3468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" name="WordArt 1382"/>
            <p:cNvSpPr>
              <a:spLocks noChangeArrowheads="1" noChangeShapeType="1" noTextEdit="1"/>
            </p:cNvSpPr>
            <p:nvPr/>
          </p:nvSpPr>
          <p:spPr bwMode="auto">
            <a:xfrm>
              <a:off x="5340" y="3493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507" name="AutoShape 1383"/>
            <p:cNvSpPr>
              <a:spLocks noChangeArrowheads="1"/>
            </p:cNvSpPr>
            <p:nvPr/>
          </p:nvSpPr>
          <p:spPr bwMode="auto">
            <a:xfrm>
              <a:off x="4853" y="3644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8" name="WordArt 1384"/>
            <p:cNvSpPr>
              <a:spLocks noChangeArrowheads="1" noChangeShapeType="1" noTextEdit="1"/>
            </p:cNvSpPr>
            <p:nvPr/>
          </p:nvSpPr>
          <p:spPr bwMode="auto">
            <a:xfrm>
              <a:off x="4900" y="3669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509" name="AutoShape 1385"/>
            <p:cNvSpPr>
              <a:spLocks noChangeArrowheads="1"/>
            </p:cNvSpPr>
            <p:nvPr/>
          </p:nvSpPr>
          <p:spPr bwMode="auto">
            <a:xfrm>
              <a:off x="5072" y="3644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" name="WordArt 1386"/>
            <p:cNvSpPr>
              <a:spLocks noChangeArrowheads="1" noChangeShapeType="1" noTextEdit="1"/>
            </p:cNvSpPr>
            <p:nvPr/>
          </p:nvSpPr>
          <p:spPr bwMode="auto">
            <a:xfrm>
              <a:off x="5120" y="3669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511" name="AutoShape 1387"/>
            <p:cNvSpPr>
              <a:spLocks noChangeArrowheads="1"/>
            </p:cNvSpPr>
            <p:nvPr/>
          </p:nvSpPr>
          <p:spPr bwMode="auto">
            <a:xfrm>
              <a:off x="5293" y="3644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" name="WordArt 1388"/>
            <p:cNvSpPr>
              <a:spLocks noChangeArrowheads="1" noChangeShapeType="1" noTextEdit="1"/>
            </p:cNvSpPr>
            <p:nvPr/>
          </p:nvSpPr>
          <p:spPr bwMode="auto">
            <a:xfrm>
              <a:off x="5340" y="3669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513" name="AutoShape 1389"/>
            <p:cNvSpPr>
              <a:spLocks noChangeArrowheads="1"/>
            </p:cNvSpPr>
            <p:nvPr/>
          </p:nvSpPr>
          <p:spPr bwMode="auto">
            <a:xfrm>
              <a:off x="4853" y="3820"/>
              <a:ext cx="204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" name="WordArt 1390"/>
            <p:cNvSpPr>
              <a:spLocks noChangeArrowheads="1" noChangeShapeType="1" noTextEdit="1"/>
            </p:cNvSpPr>
            <p:nvPr/>
          </p:nvSpPr>
          <p:spPr bwMode="auto">
            <a:xfrm>
              <a:off x="4900" y="3845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515" name="AutoShape 1391"/>
            <p:cNvSpPr>
              <a:spLocks noChangeArrowheads="1"/>
            </p:cNvSpPr>
            <p:nvPr/>
          </p:nvSpPr>
          <p:spPr bwMode="auto">
            <a:xfrm>
              <a:off x="5072" y="3820"/>
              <a:ext cx="205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" name="WordArt 1392"/>
            <p:cNvSpPr>
              <a:spLocks noChangeArrowheads="1" noChangeShapeType="1" noTextEdit="1"/>
            </p:cNvSpPr>
            <p:nvPr/>
          </p:nvSpPr>
          <p:spPr bwMode="auto">
            <a:xfrm>
              <a:off x="5151" y="3878"/>
              <a:ext cx="48" cy="4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517" name="AutoShape 1393"/>
            <p:cNvSpPr>
              <a:spLocks noChangeArrowheads="1"/>
            </p:cNvSpPr>
            <p:nvPr/>
          </p:nvSpPr>
          <p:spPr bwMode="auto">
            <a:xfrm>
              <a:off x="5293" y="3820"/>
              <a:ext cx="204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" name="WordArt 1394"/>
            <p:cNvSpPr>
              <a:spLocks noChangeArrowheads="1" noChangeShapeType="1" noTextEdit="1"/>
            </p:cNvSpPr>
            <p:nvPr/>
          </p:nvSpPr>
          <p:spPr bwMode="auto">
            <a:xfrm>
              <a:off x="5340" y="3845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519" name="AutoShape 1395"/>
            <p:cNvSpPr>
              <a:spLocks noChangeArrowheads="1"/>
            </p:cNvSpPr>
            <p:nvPr/>
          </p:nvSpPr>
          <p:spPr bwMode="auto">
            <a:xfrm>
              <a:off x="5513" y="3644"/>
              <a:ext cx="204" cy="338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" name="WordArt 1396"/>
            <p:cNvSpPr>
              <a:spLocks noChangeArrowheads="1" noChangeShapeType="1" noTextEdit="1"/>
            </p:cNvSpPr>
            <p:nvPr/>
          </p:nvSpPr>
          <p:spPr bwMode="auto">
            <a:xfrm>
              <a:off x="5560" y="3731"/>
              <a:ext cx="114" cy="17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521" name="AutoShape 1397"/>
            <p:cNvSpPr>
              <a:spLocks noChangeArrowheads="1"/>
            </p:cNvSpPr>
            <p:nvPr/>
          </p:nvSpPr>
          <p:spPr bwMode="auto">
            <a:xfrm>
              <a:off x="5513" y="3292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" name="WordArt 1398"/>
            <p:cNvSpPr>
              <a:spLocks noChangeArrowheads="1" noChangeShapeType="1" noTextEdit="1"/>
            </p:cNvSpPr>
            <p:nvPr/>
          </p:nvSpPr>
          <p:spPr bwMode="auto">
            <a:xfrm>
              <a:off x="5560" y="3318"/>
              <a:ext cx="114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523" name="AutoShape 1399"/>
            <p:cNvSpPr>
              <a:spLocks noChangeArrowheads="1"/>
            </p:cNvSpPr>
            <p:nvPr/>
          </p:nvSpPr>
          <p:spPr bwMode="auto">
            <a:xfrm>
              <a:off x="5513" y="3468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" name="WordArt 1400"/>
            <p:cNvSpPr>
              <a:spLocks noChangeArrowheads="1" noChangeShapeType="1" noTextEdit="1"/>
            </p:cNvSpPr>
            <p:nvPr/>
          </p:nvSpPr>
          <p:spPr bwMode="auto">
            <a:xfrm>
              <a:off x="5560" y="3538"/>
              <a:ext cx="114" cy="1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525" name="AutoShape 1401"/>
            <p:cNvSpPr>
              <a:spLocks noChangeArrowheads="1"/>
            </p:cNvSpPr>
            <p:nvPr/>
          </p:nvSpPr>
          <p:spPr bwMode="auto">
            <a:xfrm>
              <a:off x="5513" y="3117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6" name="WordArt 1402"/>
            <p:cNvSpPr>
              <a:spLocks noChangeArrowheads="1" noChangeShapeType="1" noTextEdit="1"/>
            </p:cNvSpPr>
            <p:nvPr/>
          </p:nvSpPr>
          <p:spPr bwMode="auto">
            <a:xfrm>
              <a:off x="5560" y="3142"/>
              <a:ext cx="114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527" name="AutoShape 1403"/>
            <p:cNvSpPr>
              <a:spLocks noChangeArrowheads="1"/>
            </p:cNvSpPr>
            <p:nvPr/>
          </p:nvSpPr>
          <p:spPr bwMode="auto">
            <a:xfrm>
              <a:off x="4853" y="3117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" name="WordArt 1404"/>
            <p:cNvSpPr>
              <a:spLocks noChangeArrowheads="1" noChangeShapeType="1" noTextEdit="1"/>
            </p:cNvSpPr>
            <p:nvPr/>
          </p:nvSpPr>
          <p:spPr bwMode="auto">
            <a:xfrm>
              <a:off x="4900" y="3142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529" name="AutoShape 1405"/>
            <p:cNvSpPr>
              <a:spLocks noChangeArrowheads="1"/>
            </p:cNvSpPr>
            <p:nvPr/>
          </p:nvSpPr>
          <p:spPr bwMode="auto">
            <a:xfrm>
              <a:off x="5072" y="3117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" name="WordArt 1406"/>
            <p:cNvSpPr>
              <a:spLocks noChangeArrowheads="1" noChangeShapeType="1" noTextEdit="1"/>
            </p:cNvSpPr>
            <p:nvPr/>
          </p:nvSpPr>
          <p:spPr bwMode="auto">
            <a:xfrm>
              <a:off x="5120" y="3142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531" name="AutoShape 1407"/>
            <p:cNvSpPr>
              <a:spLocks noChangeArrowheads="1"/>
            </p:cNvSpPr>
            <p:nvPr/>
          </p:nvSpPr>
          <p:spPr bwMode="auto">
            <a:xfrm>
              <a:off x="5293" y="3117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" name="WordArt 1408"/>
            <p:cNvSpPr>
              <a:spLocks noChangeArrowheads="1" noChangeShapeType="1" noTextEdit="1"/>
            </p:cNvSpPr>
            <p:nvPr/>
          </p:nvSpPr>
          <p:spPr bwMode="auto">
            <a:xfrm>
              <a:off x="5340" y="3142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1533" name="Group 1409"/>
            <p:cNvGrpSpPr>
              <a:grpSpLocks/>
            </p:cNvGrpSpPr>
            <p:nvPr/>
          </p:nvGrpSpPr>
          <p:grpSpPr bwMode="auto">
            <a:xfrm>
              <a:off x="4853" y="2834"/>
              <a:ext cx="865" cy="227"/>
              <a:chOff x="2063" y="763"/>
              <a:chExt cx="682" cy="179"/>
            </a:xfrm>
          </p:grpSpPr>
          <p:sp>
            <p:nvSpPr>
              <p:cNvPr id="1534" name="Rectangle 1410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5" name="Rectangle 1411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36" name="Group 1412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1537" name="Group 1413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594" name="Freeform 141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5" name="Freeform 141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6" name="Freeform 141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7" name="Freeform 141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8" name="Freeform 141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9" name="Freeform 141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00" name="Freeform 142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38" name="Group 1421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587" name="Freeform 14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8" name="Freeform 14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9" name="Freeform 14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0" name="Freeform 14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1" name="Freeform 14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2" name="Freeform 14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3" name="Freeform 14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39" name="Group 1429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580" name="Freeform 14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1" name="Freeform 14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2" name="Freeform 14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3" name="Freeform 14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4" name="Freeform 14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5" name="Freeform 14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6" name="Freeform 14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40" name="Group 1437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573" name="Freeform 143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4" name="Freeform 143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5" name="Freeform 144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6" name="Freeform 144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7" name="Freeform 144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8" name="Freeform 144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9" name="Freeform 144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41" name="Group 1445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566" name="Freeform 144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7" name="Freeform 144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8" name="Freeform 144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9" name="Freeform 144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0" name="Freeform 145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1" name="Freeform 145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2" name="Freeform 145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42" name="Group 1453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559" name="Freeform 145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0" name="Freeform 145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1" name="Freeform 145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2" name="Freeform 145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3" name="Freeform 145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4" name="Freeform 145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5" name="Freeform 146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43" name="Group 1461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552" name="Freeform 146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3" name="Freeform 146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4" name="Freeform 146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5" name="Freeform 146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6" name="Freeform 146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7" name="Freeform 146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8" name="Freeform 146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44" name="Group 1469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545" name="Freeform 147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46" name="Freeform 147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47" name="Freeform 147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48" name="Freeform 147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49" name="Freeform 147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0" name="Freeform 147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1" name="Freeform 147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601" name="Group 1803"/>
          <p:cNvGrpSpPr>
            <a:grpSpLocks/>
          </p:cNvGrpSpPr>
          <p:nvPr/>
        </p:nvGrpSpPr>
        <p:grpSpPr bwMode="auto">
          <a:xfrm>
            <a:off x="668989" y="4696630"/>
            <a:ext cx="1035419" cy="1614874"/>
            <a:chOff x="1816" y="1735"/>
            <a:chExt cx="1417" cy="2211"/>
          </a:xfrm>
        </p:grpSpPr>
        <p:sp>
          <p:nvSpPr>
            <p:cNvPr id="1602" name="AutoShape 1804"/>
            <p:cNvSpPr>
              <a:spLocks noChangeArrowheads="1"/>
            </p:cNvSpPr>
            <p:nvPr/>
          </p:nvSpPr>
          <p:spPr bwMode="auto">
            <a:xfrm>
              <a:off x="1816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3" name="Rectangle 1805"/>
            <p:cNvSpPr>
              <a:spLocks noChangeArrowheads="1"/>
            </p:cNvSpPr>
            <p:nvPr/>
          </p:nvSpPr>
          <p:spPr bwMode="auto">
            <a:xfrm>
              <a:off x="1816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4" name="Oval 1806"/>
            <p:cNvSpPr>
              <a:spLocks noChangeArrowheads="1"/>
            </p:cNvSpPr>
            <p:nvPr/>
          </p:nvSpPr>
          <p:spPr bwMode="auto">
            <a:xfrm>
              <a:off x="1873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5" name="Rectangle 1807"/>
            <p:cNvSpPr>
              <a:spLocks noChangeArrowheads="1"/>
            </p:cNvSpPr>
            <p:nvPr/>
          </p:nvSpPr>
          <p:spPr bwMode="auto">
            <a:xfrm>
              <a:off x="2099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6" name="Oval 1808"/>
            <p:cNvSpPr>
              <a:spLocks noChangeArrowheads="1"/>
            </p:cNvSpPr>
            <p:nvPr/>
          </p:nvSpPr>
          <p:spPr bwMode="auto">
            <a:xfrm>
              <a:off x="2156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7" name="Rectangle 1809"/>
            <p:cNvSpPr>
              <a:spLocks noChangeArrowheads="1"/>
            </p:cNvSpPr>
            <p:nvPr/>
          </p:nvSpPr>
          <p:spPr bwMode="auto">
            <a:xfrm>
              <a:off x="2383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8" name="Oval 1810"/>
            <p:cNvSpPr>
              <a:spLocks noChangeArrowheads="1"/>
            </p:cNvSpPr>
            <p:nvPr/>
          </p:nvSpPr>
          <p:spPr bwMode="auto">
            <a:xfrm>
              <a:off x="2440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9" name="Rectangle 1811"/>
            <p:cNvSpPr>
              <a:spLocks noChangeArrowheads="1"/>
            </p:cNvSpPr>
            <p:nvPr/>
          </p:nvSpPr>
          <p:spPr bwMode="auto">
            <a:xfrm>
              <a:off x="2666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0" name="Oval 1812"/>
            <p:cNvSpPr>
              <a:spLocks noChangeArrowheads="1"/>
            </p:cNvSpPr>
            <p:nvPr/>
          </p:nvSpPr>
          <p:spPr bwMode="auto">
            <a:xfrm>
              <a:off x="2723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1" name="Rectangle 1813"/>
            <p:cNvSpPr>
              <a:spLocks noChangeArrowheads="1"/>
            </p:cNvSpPr>
            <p:nvPr/>
          </p:nvSpPr>
          <p:spPr bwMode="auto">
            <a:xfrm>
              <a:off x="2950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2" name="Oval 1814"/>
            <p:cNvSpPr>
              <a:spLocks noChangeArrowheads="1"/>
            </p:cNvSpPr>
            <p:nvPr/>
          </p:nvSpPr>
          <p:spPr bwMode="auto">
            <a:xfrm>
              <a:off x="3007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3" name="Rectangle 1815"/>
            <p:cNvSpPr>
              <a:spLocks noChangeArrowheads="1"/>
            </p:cNvSpPr>
            <p:nvPr/>
          </p:nvSpPr>
          <p:spPr bwMode="auto">
            <a:xfrm>
              <a:off x="1816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4" name="Oval 1816"/>
            <p:cNvSpPr>
              <a:spLocks noChangeArrowheads="1"/>
            </p:cNvSpPr>
            <p:nvPr/>
          </p:nvSpPr>
          <p:spPr bwMode="auto">
            <a:xfrm>
              <a:off x="1873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5" name="Rectangle 1817"/>
            <p:cNvSpPr>
              <a:spLocks noChangeArrowheads="1"/>
            </p:cNvSpPr>
            <p:nvPr/>
          </p:nvSpPr>
          <p:spPr bwMode="auto">
            <a:xfrm>
              <a:off x="2099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6" name="Oval 1818"/>
            <p:cNvSpPr>
              <a:spLocks noChangeArrowheads="1"/>
            </p:cNvSpPr>
            <p:nvPr/>
          </p:nvSpPr>
          <p:spPr bwMode="auto">
            <a:xfrm>
              <a:off x="2156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7" name="Rectangle 1819"/>
            <p:cNvSpPr>
              <a:spLocks noChangeArrowheads="1"/>
            </p:cNvSpPr>
            <p:nvPr/>
          </p:nvSpPr>
          <p:spPr bwMode="auto">
            <a:xfrm>
              <a:off x="2383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8" name="Oval 1820"/>
            <p:cNvSpPr>
              <a:spLocks noChangeArrowheads="1"/>
            </p:cNvSpPr>
            <p:nvPr/>
          </p:nvSpPr>
          <p:spPr bwMode="auto">
            <a:xfrm>
              <a:off x="2440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9" name="Rectangle 1821"/>
            <p:cNvSpPr>
              <a:spLocks noChangeArrowheads="1"/>
            </p:cNvSpPr>
            <p:nvPr/>
          </p:nvSpPr>
          <p:spPr bwMode="auto">
            <a:xfrm>
              <a:off x="2666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0" name="Oval 1822"/>
            <p:cNvSpPr>
              <a:spLocks noChangeArrowheads="1"/>
            </p:cNvSpPr>
            <p:nvPr/>
          </p:nvSpPr>
          <p:spPr bwMode="auto">
            <a:xfrm>
              <a:off x="2723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1" name="Rectangle 1823"/>
            <p:cNvSpPr>
              <a:spLocks noChangeArrowheads="1"/>
            </p:cNvSpPr>
            <p:nvPr/>
          </p:nvSpPr>
          <p:spPr bwMode="auto">
            <a:xfrm>
              <a:off x="2950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2" name="Oval 1824"/>
            <p:cNvSpPr>
              <a:spLocks noChangeArrowheads="1"/>
            </p:cNvSpPr>
            <p:nvPr/>
          </p:nvSpPr>
          <p:spPr bwMode="auto">
            <a:xfrm>
              <a:off x="3007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3" name="Rectangle 1825"/>
            <p:cNvSpPr>
              <a:spLocks noChangeArrowheads="1"/>
            </p:cNvSpPr>
            <p:nvPr/>
          </p:nvSpPr>
          <p:spPr bwMode="auto">
            <a:xfrm>
              <a:off x="1816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4" name="Oval 1826"/>
            <p:cNvSpPr>
              <a:spLocks noChangeArrowheads="1"/>
            </p:cNvSpPr>
            <p:nvPr/>
          </p:nvSpPr>
          <p:spPr bwMode="auto">
            <a:xfrm>
              <a:off x="1873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5" name="Rectangle 1827"/>
            <p:cNvSpPr>
              <a:spLocks noChangeArrowheads="1"/>
            </p:cNvSpPr>
            <p:nvPr/>
          </p:nvSpPr>
          <p:spPr bwMode="auto">
            <a:xfrm>
              <a:off x="2099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6" name="Oval 1828"/>
            <p:cNvSpPr>
              <a:spLocks noChangeArrowheads="1"/>
            </p:cNvSpPr>
            <p:nvPr/>
          </p:nvSpPr>
          <p:spPr bwMode="auto">
            <a:xfrm>
              <a:off x="2156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7" name="Rectangle 1829"/>
            <p:cNvSpPr>
              <a:spLocks noChangeArrowheads="1"/>
            </p:cNvSpPr>
            <p:nvPr/>
          </p:nvSpPr>
          <p:spPr bwMode="auto">
            <a:xfrm>
              <a:off x="2383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8" name="Oval 1830"/>
            <p:cNvSpPr>
              <a:spLocks noChangeArrowheads="1"/>
            </p:cNvSpPr>
            <p:nvPr/>
          </p:nvSpPr>
          <p:spPr bwMode="auto">
            <a:xfrm>
              <a:off x="2440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9" name="Rectangle 1831"/>
            <p:cNvSpPr>
              <a:spLocks noChangeArrowheads="1"/>
            </p:cNvSpPr>
            <p:nvPr/>
          </p:nvSpPr>
          <p:spPr bwMode="auto">
            <a:xfrm>
              <a:off x="2666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0" name="Oval 1832"/>
            <p:cNvSpPr>
              <a:spLocks noChangeArrowheads="1"/>
            </p:cNvSpPr>
            <p:nvPr/>
          </p:nvSpPr>
          <p:spPr bwMode="auto">
            <a:xfrm>
              <a:off x="2723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1" name="Rectangle 1833"/>
            <p:cNvSpPr>
              <a:spLocks noChangeArrowheads="1"/>
            </p:cNvSpPr>
            <p:nvPr/>
          </p:nvSpPr>
          <p:spPr bwMode="auto">
            <a:xfrm>
              <a:off x="2950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2" name="Oval 1834"/>
            <p:cNvSpPr>
              <a:spLocks noChangeArrowheads="1"/>
            </p:cNvSpPr>
            <p:nvPr/>
          </p:nvSpPr>
          <p:spPr bwMode="auto">
            <a:xfrm>
              <a:off x="3007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3" name="Rectangle 1835"/>
            <p:cNvSpPr>
              <a:spLocks noChangeArrowheads="1"/>
            </p:cNvSpPr>
            <p:nvPr/>
          </p:nvSpPr>
          <p:spPr bwMode="auto">
            <a:xfrm>
              <a:off x="1816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4" name="Oval 1836"/>
            <p:cNvSpPr>
              <a:spLocks noChangeArrowheads="1"/>
            </p:cNvSpPr>
            <p:nvPr/>
          </p:nvSpPr>
          <p:spPr bwMode="auto">
            <a:xfrm>
              <a:off x="1873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5" name="Rectangle 1837"/>
            <p:cNvSpPr>
              <a:spLocks noChangeArrowheads="1"/>
            </p:cNvSpPr>
            <p:nvPr/>
          </p:nvSpPr>
          <p:spPr bwMode="auto">
            <a:xfrm>
              <a:off x="2099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6" name="Oval 1838"/>
            <p:cNvSpPr>
              <a:spLocks noChangeArrowheads="1"/>
            </p:cNvSpPr>
            <p:nvPr/>
          </p:nvSpPr>
          <p:spPr bwMode="auto">
            <a:xfrm>
              <a:off x="2156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7" name="Rectangle 1839"/>
            <p:cNvSpPr>
              <a:spLocks noChangeArrowheads="1"/>
            </p:cNvSpPr>
            <p:nvPr/>
          </p:nvSpPr>
          <p:spPr bwMode="auto">
            <a:xfrm>
              <a:off x="2383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8" name="Oval 1840"/>
            <p:cNvSpPr>
              <a:spLocks noChangeArrowheads="1"/>
            </p:cNvSpPr>
            <p:nvPr/>
          </p:nvSpPr>
          <p:spPr bwMode="auto">
            <a:xfrm>
              <a:off x="2440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9" name="Rectangle 1841"/>
            <p:cNvSpPr>
              <a:spLocks noChangeArrowheads="1"/>
            </p:cNvSpPr>
            <p:nvPr/>
          </p:nvSpPr>
          <p:spPr bwMode="auto">
            <a:xfrm>
              <a:off x="2666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0" name="Oval 1842"/>
            <p:cNvSpPr>
              <a:spLocks noChangeArrowheads="1"/>
            </p:cNvSpPr>
            <p:nvPr/>
          </p:nvSpPr>
          <p:spPr bwMode="auto">
            <a:xfrm>
              <a:off x="2723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1" name="Rectangle 1843"/>
            <p:cNvSpPr>
              <a:spLocks noChangeArrowheads="1"/>
            </p:cNvSpPr>
            <p:nvPr/>
          </p:nvSpPr>
          <p:spPr bwMode="auto">
            <a:xfrm>
              <a:off x="2950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2" name="Oval 1844"/>
            <p:cNvSpPr>
              <a:spLocks noChangeArrowheads="1"/>
            </p:cNvSpPr>
            <p:nvPr/>
          </p:nvSpPr>
          <p:spPr bwMode="auto">
            <a:xfrm>
              <a:off x="3007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3" name="Rectangle 1845"/>
            <p:cNvSpPr>
              <a:spLocks noChangeArrowheads="1"/>
            </p:cNvSpPr>
            <p:nvPr/>
          </p:nvSpPr>
          <p:spPr bwMode="auto">
            <a:xfrm>
              <a:off x="1816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4" name="Oval 1846"/>
            <p:cNvSpPr>
              <a:spLocks noChangeArrowheads="1"/>
            </p:cNvSpPr>
            <p:nvPr/>
          </p:nvSpPr>
          <p:spPr bwMode="auto">
            <a:xfrm>
              <a:off x="1873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5" name="Rectangle 1847"/>
            <p:cNvSpPr>
              <a:spLocks noChangeArrowheads="1"/>
            </p:cNvSpPr>
            <p:nvPr/>
          </p:nvSpPr>
          <p:spPr bwMode="auto">
            <a:xfrm>
              <a:off x="2099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6" name="Oval 1848"/>
            <p:cNvSpPr>
              <a:spLocks noChangeArrowheads="1"/>
            </p:cNvSpPr>
            <p:nvPr/>
          </p:nvSpPr>
          <p:spPr bwMode="auto">
            <a:xfrm>
              <a:off x="2156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7" name="Rectangle 1849"/>
            <p:cNvSpPr>
              <a:spLocks noChangeArrowheads="1"/>
            </p:cNvSpPr>
            <p:nvPr/>
          </p:nvSpPr>
          <p:spPr bwMode="auto">
            <a:xfrm>
              <a:off x="2383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8" name="Oval 1850"/>
            <p:cNvSpPr>
              <a:spLocks noChangeArrowheads="1"/>
            </p:cNvSpPr>
            <p:nvPr/>
          </p:nvSpPr>
          <p:spPr bwMode="auto">
            <a:xfrm>
              <a:off x="2440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9" name="Rectangle 1851"/>
            <p:cNvSpPr>
              <a:spLocks noChangeArrowheads="1"/>
            </p:cNvSpPr>
            <p:nvPr/>
          </p:nvSpPr>
          <p:spPr bwMode="auto">
            <a:xfrm>
              <a:off x="2666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0" name="Oval 1852"/>
            <p:cNvSpPr>
              <a:spLocks noChangeArrowheads="1"/>
            </p:cNvSpPr>
            <p:nvPr/>
          </p:nvSpPr>
          <p:spPr bwMode="auto">
            <a:xfrm>
              <a:off x="2723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1" name="Rectangle 1853"/>
            <p:cNvSpPr>
              <a:spLocks noChangeArrowheads="1"/>
            </p:cNvSpPr>
            <p:nvPr/>
          </p:nvSpPr>
          <p:spPr bwMode="auto">
            <a:xfrm>
              <a:off x="2950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2" name="Oval 1854"/>
            <p:cNvSpPr>
              <a:spLocks noChangeArrowheads="1"/>
            </p:cNvSpPr>
            <p:nvPr/>
          </p:nvSpPr>
          <p:spPr bwMode="auto">
            <a:xfrm>
              <a:off x="3007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3" name="Rectangle 1855"/>
            <p:cNvSpPr>
              <a:spLocks noChangeArrowheads="1"/>
            </p:cNvSpPr>
            <p:nvPr/>
          </p:nvSpPr>
          <p:spPr bwMode="auto">
            <a:xfrm>
              <a:off x="1816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4" name="Rectangle 1856"/>
            <p:cNvSpPr>
              <a:spLocks noChangeArrowheads="1"/>
            </p:cNvSpPr>
            <p:nvPr/>
          </p:nvSpPr>
          <p:spPr bwMode="auto">
            <a:xfrm>
              <a:off x="1873" y="1791"/>
              <a:ext cx="1304" cy="17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55" name="Group 1857"/>
            <p:cNvGrpSpPr>
              <a:grpSpLocks/>
            </p:cNvGrpSpPr>
            <p:nvPr/>
          </p:nvGrpSpPr>
          <p:grpSpPr bwMode="auto">
            <a:xfrm>
              <a:off x="1873" y="2075"/>
              <a:ext cx="1304" cy="342"/>
              <a:chOff x="2063" y="763"/>
              <a:chExt cx="682" cy="179"/>
            </a:xfrm>
          </p:grpSpPr>
          <p:sp>
            <p:nvSpPr>
              <p:cNvPr id="1656" name="Rectangle 1858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7" name="Rectangle 1859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658" name="Group 1860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1659" name="Group 1861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16" name="Freeform 186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7" name="Freeform 186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8" name="Freeform 186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9" name="Freeform 186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0" name="Freeform 186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1" name="Freeform 186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2" name="Freeform 186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60" name="Group 1869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09" name="Freeform 187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0" name="Freeform 187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1" name="Freeform 187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2" name="Freeform 187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3" name="Freeform 187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4" name="Freeform 187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5" name="Freeform 187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61" name="Group 1877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02" name="Freeform 187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3" name="Freeform 187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4" name="Freeform 188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5" name="Freeform 188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6" name="Freeform 188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7" name="Freeform 188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8" name="Freeform 188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62" name="Group 1885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95" name="Freeform 188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6" name="Freeform 188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7" name="Freeform 188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8" name="Freeform 188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9" name="Freeform 189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" name="Freeform 189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1" name="Freeform 189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63" name="Group 1893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88" name="Freeform 189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9" name="Freeform 189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0" name="Freeform 189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1" name="Freeform 189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2" name="Freeform 189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3" name="Freeform 189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4" name="Freeform 190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64" name="Group 1901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81" name="Freeform 190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2" name="Freeform 190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3" name="Freeform 190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4" name="Freeform 190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5" name="Freeform 190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6" name="Freeform 190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7" name="Freeform 190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65" name="Group 1909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74" name="Freeform 191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5" name="Freeform 191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6" name="Freeform 191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7" name="Freeform 191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8" name="Freeform 191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9" name="Freeform 191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0" name="Freeform 191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66" name="Group 1917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67" name="Freeform 191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68" name="Freeform 191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69" name="Freeform 192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0" name="Freeform 192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1" name="Freeform 192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2" name="Freeform 192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3" name="Freeform 192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723" name="Group 1925"/>
          <p:cNvGrpSpPr>
            <a:grpSpLocks/>
          </p:cNvGrpSpPr>
          <p:nvPr/>
        </p:nvGrpSpPr>
        <p:grpSpPr bwMode="auto">
          <a:xfrm>
            <a:off x="2592470" y="4696630"/>
            <a:ext cx="1035420" cy="1614874"/>
            <a:chOff x="1674" y="1735"/>
            <a:chExt cx="1417" cy="2211"/>
          </a:xfrm>
        </p:grpSpPr>
        <p:sp>
          <p:nvSpPr>
            <p:cNvPr id="1724" name="AutoShape 1926"/>
            <p:cNvSpPr>
              <a:spLocks noChangeArrowheads="1"/>
            </p:cNvSpPr>
            <p:nvPr/>
          </p:nvSpPr>
          <p:spPr bwMode="auto">
            <a:xfrm>
              <a:off x="1674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5" name="Rectangle 1927"/>
            <p:cNvSpPr>
              <a:spLocks noChangeArrowheads="1"/>
            </p:cNvSpPr>
            <p:nvPr/>
          </p:nvSpPr>
          <p:spPr bwMode="auto">
            <a:xfrm>
              <a:off x="1674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6" name="Rectangle 1928"/>
            <p:cNvSpPr>
              <a:spLocks noChangeArrowheads="1"/>
            </p:cNvSpPr>
            <p:nvPr/>
          </p:nvSpPr>
          <p:spPr bwMode="auto">
            <a:xfrm>
              <a:off x="1957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7" name="Rectangle 1929"/>
            <p:cNvSpPr>
              <a:spLocks noChangeArrowheads="1"/>
            </p:cNvSpPr>
            <p:nvPr/>
          </p:nvSpPr>
          <p:spPr bwMode="auto">
            <a:xfrm>
              <a:off x="2241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8" name="Rectangle 1930"/>
            <p:cNvSpPr>
              <a:spLocks noChangeArrowheads="1"/>
            </p:cNvSpPr>
            <p:nvPr/>
          </p:nvSpPr>
          <p:spPr bwMode="auto">
            <a:xfrm>
              <a:off x="2524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9" name="Rectangle 1931"/>
            <p:cNvSpPr>
              <a:spLocks noChangeArrowheads="1"/>
            </p:cNvSpPr>
            <p:nvPr/>
          </p:nvSpPr>
          <p:spPr bwMode="auto">
            <a:xfrm>
              <a:off x="2808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0" name="Rectangle 1932"/>
            <p:cNvSpPr>
              <a:spLocks noChangeArrowheads="1"/>
            </p:cNvSpPr>
            <p:nvPr/>
          </p:nvSpPr>
          <p:spPr bwMode="auto">
            <a:xfrm>
              <a:off x="1674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1" name="Rectangle 1933"/>
            <p:cNvSpPr>
              <a:spLocks noChangeArrowheads="1"/>
            </p:cNvSpPr>
            <p:nvPr/>
          </p:nvSpPr>
          <p:spPr bwMode="auto">
            <a:xfrm>
              <a:off x="1957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2" name="Rectangle 1934"/>
            <p:cNvSpPr>
              <a:spLocks noChangeArrowheads="1"/>
            </p:cNvSpPr>
            <p:nvPr/>
          </p:nvSpPr>
          <p:spPr bwMode="auto">
            <a:xfrm>
              <a:off x="2241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3" name="Rectangle 1935"/>
            <p:cNvSpPr>
              <a:spLocks noChangeArrowheads="1"/>
            </p:cNvSpPr>
            <p:nvPr/>
          </p:nvSpPr>
          <p:spPr bwMode="auto">
            <a:xfrm>
              <a:off x="2524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4" name="Rectangle 1936"/>
            <p:cNvSpPr>
              <a:spLocks noChangeArrowheads="1"/>
            </p:cNvSpPr>
            <p:nvPr/>
          </p:nvSpPr>
          <p:spPr bwMode="auto">
            <a:xfrm>
              <a:off x="2808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5" name="Rectangle 1937"/>
            <p:cNvSpPr>
              <a:spLocks noChangeArrowheads="1"/>
            </p:cNvSpPr>
            <p:nvPr/>
          </p:nvSpPr>
          <p:spPr bwMode="auto">
            <a:xfrm>
              <a:off x="1674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6" name="Rectangle 1938"/>
            <p:cNvSpPr>
              <a:spLocks noChangeArrowheads="1"/>
            </p:cNvSpPr>
            <p:nvPr/>
          </p:nvSpPr>
          <p:spPr bwMode="auto">
            <a:xfrm>
              <a:off x="1957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7" name="Rectangle 1939"/>
            <p:cNvSpPr>
              <a:spLocks noChangeArrowheads="1"/>
            </p:cNvSpPr>
            <p:nvPr/>
          </p:nvSpPr>
          <p:spPr bwMode="auto">
            <a:xfrm>
              <a:off x="2241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8" name="Rectangle 1940"/>
            <p:cNvSpPr>
              <a:spLocks noChangeArrowheads="1"/>
            </p:cNvSpPr>
            <p:nvPr/>
          </p:nvSpPr>
          <p:spPr bwMode="auto">
            <a:xfrm>
              <a:off x="2524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9" name="Rectangle 1941"/>
            <p:cNvSpPr>
              <a:spLocks noChangeArrowheads="1"/>
            </p:cNvSpPr>
            <p:nvPr/>
          </p:nvSpPr>
          <p:spPr bwMode="auto">
            <a:xfrm>
              <a:off x="2808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0" name="Rectangle 1942"/>
            <p:cNvSpPr>
              <a:spLocks noChangeArrowheads="1"/>
            </p:cNvSpPr>
            <p:nvPr/>
          </p:nvSpPr>
          <p:spPr bwMode="auto">
            <a:xfrm>
              <a:off x="1674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" name="Rectangle 1943"/>
            <p:cNvSpPr>
              <a:spLocks noChangeArrowheads="1"/>
            </p:cNvSpPr>
            <p:nvPr/>
          </p:nvSpPr>
          <p:spPr bwMode="auto">
            <a:xfrm>
              <a:off x="1957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" name="Rectangle 1944"/>
            <p:cNvSpPr>
              <a:spLocks noChangeArrowheads="1"/>
            </p:cNvSpPr>
            <p:nvPr/>
          </p:nvSpPr>
          <p:spPr bwMode="auto">
            <a:xfrm>
              <a:off x="2241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" name="Rectangle 1945"/>
            <p:cNvSpPr>
              <a:spLocks noChangeArrowheads="1"/>
            </p:cNvSpPr>
            <p:nvPr/>
          </p:nvSpPr>
          <p:spPr bwMode="auto">
            <a:xfrm>
              <a:off x="2524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4" name="Rectangle 1946"/>
            <p:cNvSpPr>
              <a:spLocks noChangeArrowheads="1"/>
            </p:cNvSpPr>
            <p:nvPr/>
          </p:nvSpPr>
          <p:spPr bwMode="auto">
            <a:xfrm>
              <a:off x="2808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5" name="Rectangle 1947"/>
            <p:cNvSpPr>
              <a:spLocks noChangeArrowheads="1"/>
            </p:cNvSpPr>
            <p:nvPr/>
          </p:nvSpPr>
          <p:spPr bwMode="auto">
            <a:xfrm>
              <a:off x="1674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6" name="Rectangle 1948"/>
            <p:cNvSpPr>
              <a:spLocks noChangeArrowheads="1"/>
            </p:cNvSpPr>
            <p:nvPr/>
          </p:nvSpPr>
          <p:spPr bwMode="auto">
            <a:xfrm>
              <a:off x="1957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7" name="Rectangle 1949"/>
            <p:cNvSpPr>
              <a:spLocks noChangeArrowheads="1"/>
            </p:cNvSpPr>
            <p:nvPr/>
          </p:nvSpPr>
          <p:spPr bwMode="auto">
            <a:xfrm>
              <a:off x="2241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8" name="Rectangle 1950"/>
            <p:cNvSpPr>
              <a:spLocks noChangeArrowheads="1"/>
            </p:cNvSpPr>
            <p:nvPr/>
          </p:nvSpPr>
          <p:spPr bwMode="auto">
            <a:xfrm>
              <a:off x="2524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9" name="Rectangle 1951"/>
            <p:cNvSpPr>
              <a:spLocks noChangeArrowheads="1"/>
            </p:cNvSpPr>
            <p:nvPr/>
          </p:nvSpPr>
          <p:spPr bwMode="auto">
            <a:xfrm>
              <a:off x="2808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50" name="Group 1952"/>
            <p:cNvGrpSpPr>
              <a:grpSpLocks/>
            </p:cNvGrpSpPr>
            <p:nvPr/>
          </p:nvGrpSpPr>
          <p:grpSpPr bwMode="auto">
            <a:xfrm>
              <a:off x="1731" y="2529"/>
              <a:ext cx="1304" cy="1304"/>
              <a:chOff x="3404" y="2529"/>
              <a:chExt cx="1304" cy="1304"/>
            </a:xfrm>
          </p:grpSpPr>
          <p:sp>
            <p:nvSpPr>
              <p:cNvPr id="1821" name="Oval 1953"/>
              <p:cNvSpPr>
                <a:spLocks noChangeArrowheads="1"/>
              </p:cNvSpPr>
              <p:nvPr/>
            </p:nvSpPr>
            <p:spPr bwMode="auto">
              <a:xfrm>
                <a:off x="340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2" name="Oval 1954"/>
              <p:cNvSpPr>
                <a:spLocks noChangeArrowheads="1"/>
              </p:cNvSpPr>
              <p:nvPr/>
            </p:nvSpPr>
            <p:spPr bwMode="auto">
              <a:xfrm>
                <a:off x="3687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3" name="Oval 1955"/>
              <p:cNvSpPr>
                <a:spLocks noChangeArrowheads="1"/>
              </p:cNvSpPr>
              <p:nvPr/>
            </p:nvSpPr>
            <p:spPr bwMode="auto">
              <a:xfrm>
                <a:off x="3971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4" name="Oval 1956"/>
              <p:cNvSpPr>
                <a:spLocks noChangeArrowheads="1"/>
              </p:cNvSpPr>
              <p:nvPr/>
            </p:nvSpPr>
            <p:spPr bwMode="auto">
              <a:xfrm>
                <a:off x="425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5" name="Oval 1957"/>
              <p:cNvSpPr>
                <a:spLocks noChangeArrowheads="1"/>
              </p:cNvSpPr>
              <p:nvPr/>
            </p:nvSpPr>
            <p:spPr bwMode="auto">
              <a:xfrm>
                <a:off x="4538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6" name="Oval 1958"/>
              <p:cNvSpPr>
                <a:spLocks noChangeArrowheads="1"/>
              </p:cNvSpPr>
              <p:nvPr/>
            </p:nvSpPr>
            <p:spPr bwMode="auto">
              <a:xfrm>
                <a:off x="340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7" name="Oval 1959"/>
              <p:cNvSpPr>
                <a:spLocks noChangeArrowheads="1"/>
              </p:cNvSpPr>
              <p:nvPr/>
            </p:nvSpPr>
            <p:spPr bwMode="auto">
              <a:xfrm>
                <a:off x="3687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8" name="Oval 1960"/>
              <p:cNvSpPr>
                <a:spLocks noChangeArrowheads="1"/>
              </p:cNvSpPr>
              <p:nvPr/>
            </p:nvSpPr>
            <p:spPr bwMode="auto">
              <a:xfrm>
                <a:off x="3971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9" name="Oval 1961"/>
              <p:cNvSpPr>
                <a:spLocks noChangeArrowheads="1"/>
              </p:cNvSpPr>
              <p:nvPr/>
            </p:nvSpPr>
            <p:spPr bwMode="auto">
              <a:xfrm>
                <a:off x="425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0" name="Oval 1962"/>
              <p:cNvSpPr>
                <a:spLocks noChangeArrowheads="1"/>
              </p:cNvSpPr>
              <p:nvPr/>
            </p:nvSpPr>
            <p:spPr bwMode="auto">
              <a:xfrm>
                <a:off x="4538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1" name="Oval 1963"/>
              <p:cNvSpPr>
                <a:spLocks noChangeArrowheads="1"/>
              </p:cNvSpPr>
              <p:nvPr/>
            </p:nvSpPr>
            <p:spPr bwMode="auto">
              <a:xfrm>
                <a:off x="340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2" name="Oval 1964"/>
              <p:cNvSpPr>
                <a:spLocks noChangeArrowheads="1"/>
              </p:cNvSpPr>
              <p:nvPr/>
            </p:nvSpPr>
            <p:spPr bwMode="auto">
              <a:xfrm>
                <a:off x="3687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3" name="Oval 1965"/>
              <p:cNvSpPr>
                <a:spLocks noChangeArrowheads="1"/>
              </p:cNvSpPr>
              <p:nvPr/>
            </p:nvSpPr>
            <p:spPr bwMode="auto">
              <a:xfrm>
                <a:off x="3971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4" name="Oval 1966"/>
              <p:cNvSpPr>
                <a:spLocks noChangeArrowheads="1"/>
              </p:cNvSpPr>
              <p:nvPr/>
            </p:nvSpPr>
            <p:spPr bwMode="auto">
              <a:xfrm>
                <a:off x="425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5" name="Oval 1967"/>
              <p:cNvSpPr>
                <a:spLocks noChangeArrowheads="1"/>
              </p:cNvSpPr>
              <p:nvPr/>
            </p:nvSpPr>
            <p:spPr bwMode="auto">
              <a:xfrm>
                <a:off x="4538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6" name="Oval 1968"/>
              <p:cNvSpPr>
                <a:spLocks noChangeArrowheads="1"/>
              </p:cNvSpPr>
              <p:nvPr/>
            </p:nvSpPr>
            <p:spPr bwMode="auto">
              <a:xfrm>
                <a:off x="340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7" name="Oval 1969"/>
              <p:cNvSpPr>
                <a:spLocks noChangeArrowheads="1"/>
              </p:cNvSpPr>
              <p:nvPr/>
            </p:nvSpPr>
            <p:spPr bwMode="auto">
              <a:xfrm>
                <a:off x="3687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8" name="Oval 1970"/>
              <p:cNvSpPr>
                <a:spLocks noChangeArrowheads="1"/>
              </p:cNvSpPr>
              <p:nvPr/>
            </p:nvSpPr>
            <p:spPr bwMode="auto">
              <a:xfrm>
                <a:off x="3971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9" name="Oval 1971"/>
              <p:cNvSpPr>
                <a:spLocks noChangeArrowheads="1"/>
              </p:cNvSpPr>
              <p:nvPr/>
            </p:nvSpPr>
            <p:spPr bwMode="auto">
              <a:xfrm>
                <a:off x="425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0" name="Oval 1972"/>
              <p:cNvSpPr>
                <a:spLocks noChangeArrowheads="1"/>
              </p:cNvSpPr>
              <p:nvPr/>
            </p:nvSpPr>
            <p:spPr bwMode="auto">
              <a:xfrm>
                <a:off x="4538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1" name="Oval 1973"/>
              <p:cNvSpPr>
                <a:spLocks noChangeArrowheads="1"/>
              </p:cNvSpPr>
              <p:nvPr/>
            </p:nvSpPr>
            <p:spPr bwMode="auto">
              <a:xfrm>
                <a:off x="340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2" name="Oval 1974"/>
              <p:cNvSpPr>
                <a:spLocks noChangeArrowheads="1"/>
              </p:cNvSpPr>
              <p:nvPr/>
            </p:nvSpPr>
            <p:spPr bwMode="auto">
              <a:xfrm>
                <a:off x="3687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3" name="Oval 1975"/>
              <p:cNvSpPr>
                <a:spLocks noChangeArrowheads="1"/>
              </p:cNvSpPr>
              <p:nvPr/>
            </p:nvSpPr>
            <p:spPr bwMode="auto">
              <a:xfrm>
                <a:off x="3971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4" name="Oval 1976"/>
              <p:cNvSpPr>
                <a:spLocks noChangeArrowheads="1"/>
              </p:cNvSpPr>
              <p:nvPr/>
            </p:nvSpPr>
            <p:spPr bwMode="auto">
              <a:xfrm>
                <a:off x="425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" name="Oval 1977"/>
              <p:cNvSpPr>
                <a:spLocks noChangeArrowheads="1"/>
              </p:cNvSpPr>
              <p:nvPr/>
            </p:nvSpPr>
            <p:spPr bwMode="auto">
              <a:xfrm>
                <a:off x="4538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51" name="Rectangle 1978"/>
            <p:cNvSpPr>
              <a:spLocks noChangeArrowheads="1"/>
            </p:cNvSpPr>
            <p:nvPr/>
          </p:nvSpPr>
          <p:spPr bwMode="auto">
            <a:xfrm>
              <a:off x="1674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2" name="Rectangle 1979"/>
            <p:cNvSpPr>
              <a:spLocks noChangeArrowheads="1"/>
            </p:cNvSpPr>
            <p:nvPr/>
          </p:nvSpPr>
          <p:spPr bwMode="auto">
            <a:xfrm>
              <a:off x="1731" y="1791"/>
              <a:ext cx="1304" cy="17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53" name="Group 1980"/>
            <p:cNvGrpSpPr>
              <a:grpSpLocks/>
            </p:cNvGrpSpPr>
            <p:nvPr/>
          </p:nvGrpSpPr>
          <p:grpSpPr bwMode="auto">
            <a:xfrm>
              <a:off x="1731" y="2075"/>
              <a:ext cx="1304" cy="342"/>
              <a:chOff x="2063" y="763"/>
              <a:chExt cx="682" cy="179"/>
            </a:xfrm>
          </p:grpSpPr>
          <p:sp>
            <p:nvSpPr>
              <p:cNvPr id="1754" name="Rectangle 1981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5" name="Rectangle 1982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756" name="Group 1983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1757" name="Group 1984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14" name="Freeform 198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5" name="Freeform 198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6" name="Freeform 198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7" name="Freeform 198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8" name="Freeform 198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9" name="Freeform 199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0" name="Freeform 199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58" name="Group 1992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07" name="Freeform 1993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8" name="Freeform 1994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9" name="Freeform 1995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0" name="Freeform 1996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1" name="Freeform 1997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2" name="Freeform 1998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3" name="Freeform 1999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59" name="Group 2000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00" name="Freeform 2001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1" name="Freeform 2002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2" name="Freeform 2003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3" name="Freeform 2004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4" name="Freeform 2005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5" name="Freeform 2006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6" name="Freeform 2007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0" name="Group 2008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93" name="Freeform 2009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4" name="Freeform 2010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5" name="Freeform 2011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6" name="Freeform 2012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7" name="Freeform 2013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8" name="Freeform 2014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9" name="Freeform 2015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1" name="Group 2016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86" name="Freeform 201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7" name="Freeform 201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8" name="Freeform 201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9" name="Freeform 202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0" name="Freeform 202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1" name="Freeform 202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2" name="Freeform 202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2" name="Group 2024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79" name="Freeform 202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0" name="Freeform 202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1" name="Freeform 202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2" name="Freeform 202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3" name="Freeform 202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4" name="Freeform 203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5" name="Freeform 203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3" name="Group 2032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72" name="Freeform 2033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3" name="Freeform 2034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4" name="Freeform 2035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5" name="Freeform 2036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6" name="Freeform 2037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7" name="Freeform 2038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8" name="Freeform 2039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4" name="Group 2040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65" name="Freeform 2041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6" name="Freeform 2042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7" name="Freeform 2043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8" name="Freeform 2044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9" name="Freeform 2045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0" name="Freeform 2046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1" name="Freeform 2047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846" name="Group 2048"/>
          <p:cNvGrpSpPr>
            <a:grpSpLocks/>
          </p:cNvGrpSpPr>
          <p:nvPr/>
        </p:nvGrpSpPr>
        <p:grpSpPr bwMode="auto">
          <a:xfrm>
            <a:off x="4447616" y="4696630"/>
            <a:ext cx="1035419" cy="1614874"/>
            <a:chOff x="3177" y="1735"/>
            <a:chExt cx="1417" cy="2211"/>
          </a:xfrm>
        </p:grpSpPr>
        <p:sp>
          <p:nvSpPr>
            <p:cNvPr id="1847" name="AutoShape 2049"/>
            <p:cNvSpPr>
              <a:spLocks noChangeArrowheads="1"/>
            </p:cNvSpPr>
            <p:nvPr/>
          </p:nvSpPr>
          <p:spPr bwMode="auto">
            <a:xfrm>
              <a:off x="3177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8" name="Rectangle 2050"/>
            <p:cNvSpPr>
              <a:spLocks noChangeArrowheads="1"/>
            </p:cNvSpPr>
            <p:nvPr/>
          </p:nvSpPr>
          <p:spPr bwMode="auto">
            <a:xfrm>
              <a:off x="3177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" name="Rectangle 2051"/>
            <p:cNvSpPr>
              <a:spLocks noChangeArrowheads="1"/>
            </p:cNvSpPr>
            <p:nvPr/>
          </p:nvSpPr>
          <p:spPr bwMode="auto">
            <a:xfrm>
              <a:off x="3460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" name="Rectangle 2052"/>
            <p:cNvSpPr>
              <a:spLocks noChangeArrowheads="1"/>
            </p:cNvSpPr>
            <p:nvPr/>
          </p:nvSpPr>
          <p:spPr bwMode="auto">
            <a:xfrm>
              <a:off x="3744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" name="Rectangle 2053"/>
            <p:cNvSpPr>
              <a:spLocks noChangeArrowheads="1"/>
            </p:cNvSpPr>
            <p:nvPr/>
          </p:nvSpPr>
          <p:spPr bwMode="auto">
            <a:xfrm>
              <a:off x="4027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" name="Rectangle 2054"/>
            <p:cNvSpPr>
              <a:spLocks noChangeArrowheads="1"/>
            </p:cNvSpPr>
            <p:nvPr/>
          </p:nvSpPr>
          <p:spPr bwMode="auto">
            <a:xfrm>
              <a:off x="4311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" name="Rectangle 2055"/>
            <p:cNvSpPr>
              <a:spLocks noChangeArrowheads="1"/>
            </p:cNvSpPr>
            <p:nvPr/>
          </p:nvSpPr>
          <p:spPr bwMode="auto">
            <a:xfrm>
              <a:off x="3177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" name="Rectangle 2056"/>
            <p:cNvSpPr>
              <a:spLocks noChangeArrowheads="1"/>
            </p:cNvSpPr>
            <p:nvPr/>
          </p:nvSpPr>
          <p:spPr bwMode="auto">
            <a:xfrm>
              <a:off x="3460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5" name="Rectangle 2057"/>
            <p:cNvSpPr>
              <a:spLocks noChangeArrowheads="1"/>
            </p:cNvSpPr>
            <p:nvPr/>
          </p:nvSpPr>
          <p:spPr bwMode="auto">
            <a:xfrm>
              <a:off x="3744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6" name="Rectangle 2058"/>
            <p:cNvSpPr>
              <a:spLocks noChangeArrowheads="1"/>
            </p:cNvSpPr>
            <p:nvPr/>
          </p:nvSpPr>
          <p:spPr bwMode="auto">
            <a:xfrm>
              <a:off x="4027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" name="Rectangle 2059"/>
            <p:cNvSpPr>
              <a:spLocks noChangeArrowheads="1"/>
            </p:cNvSpPr>
            <p:nvPr/>
          </p:nvSpPr>
          <p:spPr bwMode="auto">
            <a:xfrm>
              <a:off x="4311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8" name="Rectangle 2060"/>
            <p:cNvSpPr>
              <a:spLocks noChangeArrowheads="1"/>
            </p:cNvSpPr>
            <p:nvPr/>
          </p:nvSpPr>
          <p:spPr bwMode="auto">
            <a:xfrm>
              <a:off x="3177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9" name="Rectangle 2061"/>
            <p:cNvSpPr>
              <a:spLocks noChangeArrowheads="1"/>
            </p:cNvSpPr>
            <p:nvPr/>
          </p:nvSpPr>
          <p:spPr bwMode="auto">
            <a:xfrm>
              <a:off x="3460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" name="Rectangle 2062"/>
            <p:cNvSpPr>
              <a:spLocks noChangeArrowheads="1"/>
            </p:cNvSpPr>
            <p:nvPr/>
          </p:nvSpPr>
          <p:spPr bwMode="auto">
            <a:xfrm>
              <a:off x="3744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1" name="Rectangle 2063"/>
            <p:cNvSpPr>
              <a:spLocks noChangeArrowheads="1"/>
            </p:cNvSpPr>
            <p:nvPr/>
          </p:nvSpPr>
          <p:spPr bwMode="auto">
            <a:xfrm>
              <a:off x="4027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" name="Rectangle 2064"/>
            <p:cNvSpPr>
              <a:spLocks noChangeArrowheads="1"/>
            </p:cNvSpPr>
            <p:nvPr/>
          </p:nvSpPr>
          <p:spPr bwMode="auto">
            <a:xfrm>
              <a:off x="4311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" name="Rectangle 2065"/>
            <p:cNvSpPr>
              <a:spLocks noChangeArrowheads="1"/>
            </p:cNvSpPr>
            <p:nvPr/>
          </p:nvSpPr>
          <p:spPr bwMode="auto">
            <a:xfrm>
              <a:off x="3177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" name="Rectangle 2066"/>
            <p:cNvSpPr>
              <a:spLocks noChangeArrowheads="1"/>
            </p:cNvSpPr>
            <p:nvPr/>
          </p:nvSpPr>
          <p:spPr bwMode="auto">
            <a:xfrm>
              <a:off x="3460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" name="Rectangle 2067"/>
            <p:cNvSpPr>
              <a:spLocks noChangeArrowheads="1"/>
            </p:cNvSpPr>
            <p:nvPr/>
          </p:nvSpPr>
          <p:spPr bwMode="auto">
            <a:xfrm>
              <a:off x="3744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" name="Rectangle 2068"/>
            <p:cNvSpPr>
              <a:spLocks noChangeArrowheads="1"/>
            </p:cNvSpPr>
            <p:nvPr/>
          </p:nvSpPr>
          <p:spPr bwMode="auto">
            <a:xfrm>
              <a:off x="4027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" name="Rectangle 2069"/>
            <p:cNvSpPr>
              <a:spLocks noChangeArrowheads="1"/>
            </p:cNvSpPr>
            <p:nvPr/>
          </p:nvSpPr>
          <p:spPr bwMode="auto">
            <a:xfrm>
              <a:off x="4311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" name="Rectangle 2070"/>
            <p:cNvSpPr>
              <a:spLocks noChangeArrowheads="1"/>
            </p:cNvSpPr>
            <p:nvPr/>
          </p:nvSpPr>
          <p:spPr bwMode="auto">
            <a:xfrm>
              <a:off x="3177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" name="Rectangle 2071"/>
            <p:cNvSpPr>
              <a:spLocks noChangeArrowheads="1"/>
            </p:cNvSpPr>
            <p:nvPr/>
          </p:nvSpPr>
          <p:spPr bwMode="auto">
            <a:xfrm>
              <a:off x="3460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0" name="Rectangle 2072"/>
            <p:cNvSpPr>
              <a:spLocks noChangeArrowheads="1"/>
            </p:cNvSpPr>
            <p:nvPr/>
          </p:nvSpPr>
          <p:spPr bwMode="auto">
            <a:xfrm>
              <a:off x="3744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" name="Rectangle 2073"/>
            <p:cNvSpPr>
              <a:spLocks noChangeArrowheads="1"/>
            </p:cNvSpPr>
            <p:nvPr/>
          </p:nvSpPr>
          <p:spPr bwMode="auto">
            <a:xfrm>
              <a:off x="4027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" name="Rectangle 2074"/>
            <p:cNvSpPr>
              <a:spLocks noChangeArrowheads="1"/>
            </p:cNvSpPr>
            <p:nvPr/>
          </p:nvSpPr>
          <p:spPr bwMode="auto">
            <a:xfrm>
              <a:off x="4311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73" name="Group 2075"/>
            <p:cNvGrpSpPr>
              <a:grpSpLocks/>
            </p:cNvGrpSpPr>
            <p:nvPr/>
          </p:nvGrpSpPr>
          <p:grpSpPr bwMode="auto">
            <a:xfrm>
              <a:off x="3234" y="2529"/>
              <a:ext cx="1304" cy="1304"/>
              <a:chOff x="3404" y="2529"/>
              <a:chExt cx="1304" cy="1304"/>
            </a:xfrm>
          </p:grpSpPr>
          <p:sp>
            <p:nvSpPr>
              <p:cNvPr id="1944" name="Oval 2076"/>
              <p:cNvSpPr>
                <a:spLocks noChangeArrowheads="1"/>
              </p:cNvSpPr>
              <p:nvPr/>
            </p:nvSpPr>
            <p:spPr bwMode="auto">
              <a:xfrm>
                <a:off x="340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5" name="Oval 2077"/>
              <p:cNvSpPr>
                <a:spLocks noChangeArrowheads="1"/>
              </p:cNvSpPr>
              <p:nvPr/>
            </p:nvSpPr>
            <p:spPr bwMode="auto">
              <a:xfrm>
                <a:off x="3687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" name="Oval 2078"/>
              <p:cNvSpPr>
                <a:spLocks noChangeArrowheads="1"/>
              </p:cNvSpPr>
              <p:nvPr/>
            </p:nvSpPr>
            <p:spPr bwMode="auto">
              <a:xfrm>
                <a:off x="3971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7" name="Oval 2079"/>
              <p:cNvSpPr>
                <a:spLocks noChangeArrowheads="1"/>
              </p:cNvSpPr>
              <p:nvPr/>
            </p:nvSpPr>
            <p:spPr bwMode="auto">
              <a:xfrm>
                <a:off x="425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8" name="Oval 2080"/>
              <p:cNvSpPr>
                <a:spLocks noChangeArrowheads="1"/>
              </p:cNvSpPr>
              <p:nvPr/>
            </p:nvSpPr>
            <p:spPr bwMode="auto">
              <a:xfrm>
                <a:off x="4538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" name="Oval 2081"/>
              <p:cNvSpPr>
                <a:spLocks noChangeArrowheads="1"/>
              </p:cNvSpPr>
              <p:nvPr/>
            </p:nvSpPr>
            <p:spPr bwMode="auto">
              <a:xfrm>
                <a:off x="340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" name="Oval 2082"/>
              <p:cNvSpPr>
                <a:spLocks noChangeArrowheads="1"/>
              </p:cNvSpPr>
              <p:nvPr/>
            </p:nvSpPr>
            <p:spPr bwMode="auto">
              <a:xfrm>
                <a:off x="3687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" name="Oval 2083"/>
              <p:cNvSpPr>
                <a:spLocks noChangeArrowheads="1"/>
              </p:cNvSpPr>
              <p:nvPr/>
            </p:nvSpPr>
            <p:spPr bwMode="auto">
              <a:xfrm>
                <a:off x="3971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" name="Oval 2084"/>
              <p:cNvSpPr>
                <a:spLocks noChangeArrowheads="1"/>
              </p:cNvSpPr>
              <p:nvPr/>
            </p:nvSpPr>
            <p:spPr bwMode="auto">
              <a:xfrm>
                <a:off x="425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" name="Oval 2085"/>
              <p:cNvSpPr>
                <a:spLocks noChangeArrowheads="1"/>
              </p:cNvSpPr>
              <p:nvPr/>
            </p:nvSpPr>
            <p:spPr bwMode="auto">
              <a:xfrm>
                <a:off x="4538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" name="Oval 2086"/>
              <p:cNvSpPr>
                <a:spLocks noChangeArrowheads="1"/>
              </p:cNvSpPr>
              <p:nvPr/>
            </p:nvSpPr>
            <p:spPr bwMode="auto">
              <a:xfrm>
                <a:off x="340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" name="Oval 2087"/>
              <p:cNvSpPr>
                <a:spLocks noChangeArrowheads="1"/>
              </p:cNvSpPr>
              <p:nvPr/>
            </p:nvSpPr>
            <p:spPr bwMode="auto">
              <a:xfrm>
                <a:off x="3687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" name="Oval 2088"/>
              <p:cNvSpPr>
                <a:spLocks noChangeArrowheads="1"/>
              </p:cNvSpPr>
              <p:nvPr/>
            </p:nvSpPr>
            <p:spPr bwMode="auto">
              <a:xfrm>
                <a:off x="3971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" name="Oval 2089"/>
              <p:cNvSpPr>
                <a:spLocks noChangeArrowheads="1"/>
              </p:cNvSpPr>
              <p:nvPr/>
            </p:nvSpPr>
            <p:spPr bwMode="auto">
              <a:xfrm>
                <a:off x="425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" name="Oval 2090"/>
              <p:cNvSpPr>
                <a:spLocks noChangeArrowheads="1"/>
              </p:cNvSpPr>
              <p:nvPr/>
            </p:nvSpPr>
            <p:spPr bwMode="auto">
              <a:xfrm>
                <a:off x="4538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" name="Oval 2091"/>
              <p:cNvSpPr>
                <a:spLocks noChangeArrowheads="1"/>
              </p:cNvSpPr>
              <p:nvPr/>
            </p:nvSpPr>
            <p:spPr bwMode="auto">
              <a:xfrm>
                <a:off x="340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" name="Oval 2092"/>
              <p:cNvSpPr>
                <a:spLocks noChangeArrowheads="1"/>
              </p:cNvSpPr>
              <p:nvPr/>
            </p:nvSpPr>
            <p:spPr bwMode="auto">
              <a:xfrm>
                <a:off x="3687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" name="Oval 2093"/>
              <p:cNvSpPr>
                <a:spLocks noChangeArrowheads="1"/>
              </p:cNvSpPr>
              <p:nvPr/>
            </p:nvSpPr>
            <p:spPr bwMode="auto">
              <a:xfrm>
                <a:off x="3971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" name="Oval 2094"/>
              <p:cNvSpPr>
                <a:spLocks noChangeArrowheads="1"/>
              </p:cNvSpPr>
              <p:nvPr/>
            </p:nvSpPr>
            <p:spPr bwMode="auto">
              <a:xfrm>
                <a:off x="425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" name="Oval 2095"/>
              <p:cNvSpPr>
                <a:spLocks noChangeArrowheads="1"/>
              </p:cNvSpPr>
              <p:nvPr/>
            </p:nvSpPr>
            <p:spPr bwMode="auto">
              <a:xfrm>
                <a:off x="4538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" name="Oval 2096"/>
              <p:cNvSpPr>
                <a:spLocks noChangeArrowheads="1"/>
              </p:cNvSpPr>
              <p:nvPr/>
            </p:nvSpPr>
            <p:spPr bwMode="auto">
              <a:xfrm>
                <a:off x="340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" name="Oval 2097"/>
              <p:cNvSpPr>
                <a:spLocks noChangeArrowheads="1"/>
              </p:cNvSpPr>
              <p:nvPr/>
            </p:nvSpPr>
            <p:spPr bwMode="auto">
              <a:xfrm>
                <a:off x="3687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" name="Oval 2098"/>
              <p:cNvSpPr>
                <a:spLocks noChangeArrowheads="1"/>
              </p:cNvSpPr>
              <p:nvPr/>
            </p:nvSpPr>
            <p:spPr bwMode="auto">
              <a:xfrm>
                <a:off x="3971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" name="Oval 2099"/>
              <p:cNvSpPr>
                <a:spLocks noChangeArrowheads="1"/>
              </p:cNvSpPr>
              <p:nvPr/>
            </p:nvSpPr>
            <p:spPr bwMode="auto">
              <a:xfrm>
                <a:off x="425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" name="Oval 2100"/>
              <p:cNvSpPr>
                <a:spLocks noChangeArrowheads="1"/>
              </p:cNvSpPr>
              <p:nvPr/>
            </p:nvSpPr>
            <p:spPr bwMode="auto">
              <a:xfrm>
                <a:off x="4538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74" name="Rectangle 2101"/>
            <p:cNvSpPr>
              <a:spLocks noChangeArrowheads="1"/>
            </p:cNvSpPr>
            <p:nvPr/>
          </p:nvSpPr>
          <p:spPr bwMode="auto">
            <a:xfrm>
              <a:off x="3177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5" name="Rectangle 2102"/>
            <p:cNvSpPr>
              <a:spLocks noChangeArrowheads="1"/>
            </p:cNvSpPr>
            <p:nvPr/>
          </p:nvSpPr>
          <p:spPr bwMode="auto">
            <a:xfrm>
              <a:off x="3234" y="1791"/>
              <a:ext cx="1304" cy="17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76" name="Group 2103"/>
            <p:cNvGrpSpPr>
              <a:grpSpLocks/>
            </p:cNvGrpSpPr>
            <p:nvPr/>
          </p:nvGrpSpPr>
          <p:grpSpPr bwMode="auto">
            <a:xfrm>
              <a:off x="3234" y="2075"/>
              <a:ext cx="1304" cy="342"/>
              <a:chOff x="2063" y="763"/>
              <a:chExt cx="682" cy="179"/>
            </a:xfrm>
          </p:grpSpPr>
          <p:sp>
            <p:nvSpPr>
              <p:cNvPr id="1877" name="Rectangle 2104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8" name="Rectangle 2105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79" name="Group 2106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1880" name="Group 2107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37" name="Freeform 210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8" name="Freeform 210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9" name="Freeform 211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0" name="Freeform 211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1" name="Freeform 211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2" name="Freeform 211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3" name="Freeform 211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81" name="Group 2115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30" name="Freeform 211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1" name="Freeform 211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2" name="Freeform 211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3" name="Freeform 211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4" name="Freeform 212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5" name="Freeform 212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6" name="Freeform 212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82" name="Group 2123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23" name="Freeform 212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4" name="Freeform 212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5" name="Freeform 212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6" name="Freeform 212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7" name="Freeform 212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8" name="Freeform 212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9" name="Freeform 213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83" name="Group 2131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16" name="Freeform 213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7" name="Freeform 213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8" name="Freeform 213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9" name="Freeform 213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0" name="Freeform 213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1" name="Freeform 213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2" name="Freeform 213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84" name="Group 2139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09" name="Freeform 214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0" name="Freeform 214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1" name="Freeform 214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2" name="Freeform 214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3" name="Freeform 214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4" name="Freeform 214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5" name="Freeform 214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85" name="Group 2147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02" name="Freeform 214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3" name="Freeform 214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4" name="Freeform 215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5" name="Freeform 215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6" name="Freeform 215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7" name="Freeform 215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8" name="Freeform 215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86" name="Group 2155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95" name="Freeform 215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6" name="Freeform 215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7" name="Freeform 215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8" name="Freeform 215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9" name="Freeform 216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0" name="Freeform 216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1" name="Freeform 216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87" name="Group 2163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88" name="Freeform 216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89" name="Freeform 216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0" name="Freeform 216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1" name="Freeform 216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2" name="Freeform 216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3" name="Freeform 216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4" name="Freeform 217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969" name="Group 2171"/>
          <p:cNvGrpSpPr>
            <a:grpSpLocks/>
          </p:cNvGrpSpPr>
          <p:nvPr/>
        </p:nvGrpSpPr>
        <p:grpSpPr bwMode="auto">
          <a:xfrm>
            <a:off x="6324851" y="4696630"/>
            <a:ext cx="1035420" cy="1614874"/>
            <a:chOff x="4679" y="1735"/>
            <a:chExt cx="1417" cy="2211"/>
          </a:xfrm>
        </p:grpSpPr>
        <p:sp>
          <p:nvSpPr>
            <p:cNvPr id="1970" name="AutoShape 2172"/>
            <p:cNvSpPr>
              <a:spLocks noChangeArrowheads="1"/>
            </p:cNvSpPr>
            <p:nvPr/>
          </p:nvSpPr>
          <p:spPr bwMode="auto">
            <a:xfrm>
              <a:off x="4679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" name="Rectangle 2173"/>
            <p:cNvSpPr>
              <a:spLocks noChangeArrowheads="1"/>
            </p:cNvSpPr>
            <p:nvPr/>
          </p:nvSpPr>
          <p:spPr bwMode="auto">
            <a:xfrm>
              <a:off x="4679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2" name="Rectangle 2174"/>
            <p:cNvSpPr>
              <a:spLocks noChangeArrowheads="1"/>
            </p:cNvSpPr>
            <p:nvPr/>
          </p:nvSpPr>
          <p:spPr bwMode="auto">
            <a:xfrm>
              <a:off x="4962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" name="Rectangle 2175"/>
            <p:cNvSpPr>
              <a:spLocks noChangeArrowheads="1"/>
            </p:cNvSpPr>
            <p:nvPr/>
          </p:nvSpPr>
          <p:spPr bwMode="auto">
            <a:xfrm>
              <a:off x="5246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4" name="Rectangle 2176"/>
            <p:cNvSpPr>
              <a:spLocks noChangeArrowheads="1"/>
            </p:cNvSpPr>
            <p:nvPr/>
          </p:nvSpPr>
          <p:spPr bwMode="auto">
            <a:xfrm>
              <a:off x="5529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" name="Rectangle 2177"/>
            <p:cNvSpPr>
              <a:spLocks noChangeArrowheads="1"/>
            </p:cNvSpPr>
            <p:nvPr/>
          </p:nvSpPr>
          <p:spPr bwMode="auto">
            <a:xfrm>
              <a:off x="5813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6" name="Rectangle 2178"/>
            <p:cNvSpPr>
              <a:spLocks noChangeArrowheads="1"/>
            </p:cNvSpPr>
            <p:nvPr/>
          </p:nvSpPr>
          <p:spPr bwMode="auto">
            <a:xfrm>
              <a:off x="4679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7" name="Rectangle 2179"/>
            <p:cNvSpPr>
              <a:spLocks noChangeArrowheads="1"/>
            </p:cNvSpPr>
            <p:nvPr/>
          </p:nvSpPr>
          <p:spPr bwMode="auto">
            <a:xfrm>
              <a:off x="4962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" name="Rectangle 2180"/>
            <p:cNvSpPr>
              <a:spLocks noChangeArrowheads="1"/>
            </p:cNvSpPr>
            <p:nvPr/>
          </p:nvSpPr>
          <p:spPr bwMode="auto">
            <a:xfrm>
              <a:off x="5246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9" name="Rectangle 2181"/>
            <p:cNvSpPr>
              <a:spLocks noChangeArrowheads="1"/>
            </p:cNvSpPr>
            <p:nvPr/>
          </p:nvSpPr>
          <p:spPr bwMode="auto">
            <a:xfrm>
              <a:off x="5529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" name="Rectangle 2182"/>
            <p:cNvSpPr>
              <a:spLocks noChangeArrowheads="1"/>
            </p:cNvSpPr>
            <p:nvPr/>
          </p:nvSpPr>
          <p:spPr bwMode="auto">
            <a:xfrm>
              <a:off x="5813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" name="Rectangle 2183"/>
            <p:cNvSpPr>
              <a:spLocks noChangeArrowheads="1"/>
            </p:cNvSpPr>
            <p:nvPr/>
          </p:nvSpPr>
          <p:spPr bwMode="auto">
            <a:xfrm>
              <a:off x="4679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" name="Rectangle 2184"/>
            <p:cNvSpPr>
              <a:spLocks noChangeArrowheads="1"/>
            </p:cNvSpPr>
            <p:nvPr/>
          </p:nvSpPr>
          <p:spPr bwMode="auto">
            <a:xfrm>
              <a:off x="4962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3" name="Rectangle 2185"/>
            <p:cNvSpPr>
              <a:spLocks noChangeArrowheads="1"/>
            </p:cNvSpPr>
            <p:nvPr/>
          </p:nvSpPr>
          <p:spPr bwMode="auto">
            <a:xfrm>
              <a:off x="5246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" name="Rectangle 2186"/>
            <p:cNvSpPr>
              <a:spLocks noChangeArrowheads="1"/>
            </p:cNvSpPr>
            <p:nvPr/>
          </p:nvSpPr>
          <p:spPr bwMode="auto">
            <a:xfrm>
              <a:off x="5529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" name="Rectangle 2187"/>
            <p:cNvSpPr>
              <a:spLocks noChangeArrowheads="1"/>
            </p:cNvSpPr>
            <p:nvPr/>
          </p:nvSpPr>
          <p:spPr bwMode="auto">
            <a:xfrm>
              <a:off x="5813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6" name="Rectangle 2188"/>
            <p:cNvSpPr>
              <a:spLocks noChangeArrowheads="1"/>
            </p:cNvSpPr>
            <p:nvPr/>
          </p:nvSpPr>
          <p:spPr bwMode="auto">
            <a:xfrm>
              <a:off x="4679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7" name="Rectangle 2189"/>
            <p:cNvSpPr>
              <a:spLocks noChangeArrowheads="1"/>
            </p:cNvSpPr>
            <p:nvPr/>
          </p:nvSpPr>
          <p:spPr bwMode="auto">
            <a:xfrm>
              <a:off x="4962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8" name="Rectangle 2190"/>
            <p:cNvSpPr>
              <a:spLocks noChangeArrowheads="1"/>
            </p:cNvSpPr>
            <p:nvPr/>
          </p:nvSpPr>
          <p:spPr bwMode="auto">
            <a:xfrm>
              <a:off x="5246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9" name="Rectangle 2191"/>
            <p:cNvSpPr>
              <a:spLocks noChangeArrowheads="1"/>
            </p:cNvSpPr>
            <p:nvPr/>
          </p:nvSpPr>
          <p:spPr bwMode="auto">
            <a:xfrm>
              <a:off x="5529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0" name="Rectangle 2192"/>
            <p:cNvSpPr>
              <a:spLocks noChangeArrowheads="1"/>
            </p:cNvSpPr>
            <p:nvPr/>
          </p:nvSpPr>
          <p:spPr bwMode="auto">
            <a:xfrm>
              <a:off x="5813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1" name="Rectangle 2193"/>
            <p:cNvSpPr>
              <a:spLocks noChangeArrowheads="1"/>
            </p:cNvSpPr>
            <p:nvPr/>
          </p:nvSpPr>
          <p:spPr bwMode="auto">
            <a:xfrm>
              <a:off x="4679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2" name="Rectangle 2194"/>
            <p:cNvSpPr>
              <a:spLocks noChangeArrowheads="1"/>
            </p:cNvSpPr>
            <p:nvPr/>
          </p:nvSpPr>
          <p:spPr bwMode="auto">
            <a:xfrm>
              <a:off x="4962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3" name="Rectangle 2195"/>
            <p:cNvSpPr>
              <a:spLocks noChangeArrowheads="1"/>
            </p:cNvSpPr>
            <p:nvPr/>
          </p:nvSpPr>
          <p:spPr bwMode="auto">
            <a:xfrm>
              <a:off x="5246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4" name="Rectangle 2196"/>
            <p:cNvSpPr>
              <a:spLocks noChangeArrowheads="1"/>
            </p:cNvSpPr>
            <p:nvPr/>
          </p:nvSpPr>
          <p:spPr bwMode="auto">
            <a:xfrm>
              <a:off x="5529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5" name="Rectangle 2197"/>
            <p:cNvSpPr>
              <a:spLocks noChangeArrowheads="1"/>
            </p:cNvSpPr>
            <p:nvPr/>
          </p:nvSpPr>
          <p:spPr bwMode="auto">
            <a:xfrm>
              <a:off x="5813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96" name="Group 2198"/>
            <p:cNvGrpSpPr>
              <a:grpSpLocks/>
            </p:cNvGrpSpPr>
            <p:nvPr/>
          </p:nvGrpSpPr>
          <p:grpSpPr bwMode="auto">
            <a:xfrm>
              <a:off x="4736" y="2529"/>
              <a:ext cx="1304" cy="1304"/>
              <a:chOff x="3404" y="2529"/>
              <a:chExt cx="1304" cy="1304"/>
            </a:xfrm>
          </p:grpSpPr>
          <p:sp>
            <p:nvSpPr>
              <p:cNvPr id="2067" name="Oval 2199"/>
              <p:cNvSpPr>
                <a:spLocks noChangeArrowheads="1"/>
              </p:cNvSpPr>
              <p:nvPr/>
            </p:nvSpPr>
            <p:spPr bwMode="auto">
              <a:xfrm>
                <a:off x="340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" name="Oval 2200"/>
              <p:cNvSpPr>
                <a:spLocks noChangeArrowheads="1"/>
              </p:cNvSpPr>
              <p:nvPr/>
            </p:nvSpPr>
            <p:spPr bwMode="auto">
              <a:xfrm>
                <a:off x="3687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9" name="Oval 2201"/>
              <p:cNvSpPr>
                <a:spLocks noChangeArrowheads="1"/>
              </p:cNvSpPr>
              <p:nvPr/>
            </p:nvSpPr>
            <p:spPr bwMode="auto">
              <a:xfrm>
                <a:off x="3971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0" name="Oval 2202"/>
              <p:cNvSpPr>
                <a:spLocks noChangeArrowheads="1"/>
              </p:cNvSpPr>
              <p:nvPr/>
            </p:nvSpPr>
            <p:spPr bwMode="auto">
              <a:xfrm>
                <a:off x="425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1" name="Oval 2203"/>
              <p:cNvSpPr>
                <a:spLocks noChangeArrowheads="1"/>
              </p:cNvSpPr>
              <p:nvPr/>
            </p:nvSpPr>
            <p:spPr bwMode="auto">
              <a:xfrm>
                <a:off x="4538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2" name="Oval 2204"/>
              <p:cNvSpPr>
                <a:spLocks noChangeArrowheads="1"/>
              </p:cNvSpPr>
              <p:nvPr/>
            </p:nvSpPr>
            <p:spPr bwMode="auto">
              <a:xfrm>
                <a:off x="340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3" name="Oval 2205"/>
              <p:cNvSpPr>
                <a:spLocks noChangeArrowheads="1"/>
              </p:cNvSpPr>
              <p:nvPr/>
            </p:nvSpPr>
            <p:spPr bwMode="auto">
              <a:xfrm>
                <a:off x="3687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4" name="Oval 2206"/>
              <p:cNvSpPr>
                <a:spLocks noChangeArrowheads="1"/>
              </p:cNvSpPr>
              <p:nvPr/>
            </p:nvSpPr>
            <p:spPr bwMode="auto">
              <a:xfrm>
                <a:off x="3971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" name="Oval 2207"/>
              <p:cNvSpPr>
                <a:spLocks noChangeArrowheads="1"/>
              </p:cNvSpPr>
              <p:nvPr/>
            </p:nvSpPr>
            <p:spPr bwMode="auto">
              <a:xfrm>
                <a:off x="425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6" name="Oval 2208"/>
              <p:cNvSpPr>
                <a:spLocks noChangeArrowheads="1"/>
              </p:cNvSpPr>
              <p:nvPr/>
            </p:nvSpPr>
            <p:spPr bwMode="auto">
              <a:xfrm>
                <a:off x="4538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7" name="Oval 2209"/>
              <p:cNvSpPr>
                <a:spLocks noChangeArrowheads="1"/>
              </p:cNvSpPr>
              <p:nvPr/>
            </p:nvSpPr>
            <p:spPr bwMode="auto">
              <a:xfrm>
                <a:off x="340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8" name="Oval 2210"/>
              <p:cNvSpPr>
                <a:spLocks noChangeArrowheads="1"/>
              </p:cNvSpPr>
              <p:nvPr/>
            </p:nvSpPr>
            <p:spPr bwMode="auto">
              <a:xfrm>
                <a:off x="3687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9" name="Oval 2211"/>
              <p:cNvSpPr>
                <a:spLocks noChangeArrowheads="1"/>
              </p:cNvSpPr>
              <p:nvPr/>
            </p:nvSpPr>
            <p:spPr bwMode="auto">
              <a:xfrm>
                <a:off x="3971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0" name="Oval 2212"/>
              <p:cNvSpPr>
                <a:spLocks noChangeArrowheads="1"/>
              </p:cNvSpPr>
              <p:nvPr/>
            </p:nvSpPr>
            <p:spPr bwMode="auto">
              <a:xfrm>
                <a:off x="425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1" name="Oval 2213"/>
              <p:cNvSpPr>
                <a:spLocks noChangeArrowheads="1"/>
              </p:cNvSpPr>
              <p:nvPr/>
            </p:nvSpPr>
            <p:spPr bwMode="auto">
              <a:xfrm>
                <a:off x="4538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2" name="Oval 2214"/>
              <p:cNvSpPr>
                <a:spLocks noChangeArrowheads="1"/>
              </p:cNvSpPr>
              <p:nvPr/>
            </p:nvSpPr>
            <p:spPr bwMode="auto">
              <a:xfrm>
                <a:off x="340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3" name="Oval 2215"/>
              <p:cNvSpPr>
                <a:spLocks noChangeArrowheads="1"/>
              </p:cNvSpPr>
              <p:nvPr/>
            </p:nvSpPr>
            <p:spPr bwMode="auto">
              <a:xfrm>
                <a:off x="3687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4" name="Oval 2216"/>
              <p:cNvSpPr>
                <a:spLocks noChangeArrowheads="1"/>
              </p:cNvSpPr>
              <p:nvPr/>
            </p:nvSpPr>
            <p:spPr bwMode="auto">
              <a:xfrm>
                <a:off x="3971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5" name="Oval 2217"/>
              <p:cNvSpPr>
                <a:spLocks noChangeArrowheads="1"/>
              </p:cNvSpPr>
              <p:nvPr/>
            </p:nvSpPr>
            <p:spPr bwMode="auto">
              <a:xfrm>
                <a:off x="425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6" name="Oval 2218"/>
              <p:cNvSpPr>
                <a:spLocks noChangeArrowheads="1"/>
              </p:cNvSpPr>
              <p:nvPr/>
            </p:nvSpPr>
            <p:spPr bwMode="auto">
              <a:xfrm>
                <a:off x="4538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7" name="Oval 2219"/>
              <p:cNvSpPr>
                <a:spLocks noChangeArrowheads="1"/>
              </p:cNvSpPr>
              <p:nvPr/>
            </p:nvSpPr>
            <p:spPr bwMode="auto">
              <a:xfrm>
                <a:off x="340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8" name="Oval 2220"/>
              <p:cNvSpPr>
                <a:spLocks noChangeArrowheads="1"/>
              </p:cNvSpPr>
              <p:nvPr/>
            </p:nvSpPr>
            <p:spPr bwMode="auto">
              <a:xfrm>
                <a:off x="3687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9" name="Oval 2221"/>
              <p:cNvSpPr>
                <a:spLocks noChangeArrowheads="1"/>
              </p:cNvSpPr>
              <p:nvPr/>
            </p:nvSpPr>
            <p:spPr bwMode="auto">
              <a:xfrm>
                <a:off x="3971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0" name="Oval 2222"/>
              <p:cNvSpPr>
                <a:spLocks noChangeArrowheads="1"/>
              </p:cNvSpPr>
              <p:nvPr/>
            </p:nvSpPr>
            <p:spPr bwMode="auto">
              <a:xfrm>
                <a:off x="425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1" name="Oval 2223"/>
              <p:cNvSpPr>
                <a:spLocks noChangeArrowheads="1"/>
              </p:cNvSpPr>
              <p:nvPr/>
            </p:nvSpPr>
            <p:spPr bwMode="auto">
              <a:xfrm>
                <a:off x="4538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97" name="Rectangle 2224"/>
            <p:cNvSpPr>
              <a:spLocks noChangeArrowheads="1"/>
            </p:cNvSpPr>
            <p:nvPr/>
          </p:nvSpPr>
          <p:spPr bwMode="auto">
            <a:xfrm>
              <a:off x="4679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8" name="Rectangle 2225"/>
            <p:cNvSpPr>
              <a:spLocks noChangeArrowheads="1"/>
            </p:cNvSpPr>
            <p:nvPr/>
          </p:nvSpPr>
          <p:spPr bwMode="auto">
            <a:xfrm>
              <a:off x="4736" y="1791"/>
              <a:ext cx="1304" cy="17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99" name="Group 2226"/>
            <p:cNvGrpSpPr>
              <a:grpSpLocks/>
            </p:cNvGrpSpPr>
            <p:nvPr/>
          </p:nvGrpSpPr>
          <p:grpSpPr bwMode="auto">
            <a:xfrm>
              <a:off x="4736" y="2075"/>
              <a:ext cx="1304" cy="342"/>
              <a:chOff x="2063" y="763"/>
              <a:chExt cx="682" cy="179"/>
            </a:xfrm>
          </p:grpSpPr>
          <p:sp>
            <p:nvSpPr>
              <p:cNvPr id="2000" name="Rectangle 2227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1" name="Rectangle 2228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02" name="Group 2229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2003" name="Group 2230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060" name="Freeform 2231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1" name="Freeform 2232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2" name="Freeform 2233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3" name="Freeform 2234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4" name="Freeform 2235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5" name="Freeform 2236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6" name="Freeform 2237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04" name="Group 2238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053" name="Freeform 2239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4" name="Freeform 2240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5" name="Freeform 2241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6" name="Freeform 2242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7" name="Freeform 2243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8" name="Freeform 2244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9" name="Freeform 2245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05" name="Group 2246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046" name="Freeform 224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7" name="Freeform 224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8" name="Freeform 224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9" name="Freeform 225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0" name="Freeform 225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1" name="Freeform 225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2" name="Freeform 225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06" name="Group 2254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039" name="Freeform 225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0" name="Freeform 225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1" name="Freeform 225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2" name="Freeform 225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3" name="Freeform 225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4" name="Freeform 226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5" name="Freeform 226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07" name="Group 2262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032" name="Freeform 2263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3" name="Freeform 2264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4" name="Freeform 2265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5" name="Freeform 2266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6" name="Freeform 2267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7" name="Freeform 2268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8" name="Freeform 2269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08" name="Group 2270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025" name="Freeform 2271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6" name="Freeform 2272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7" name="Freeform 2273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8" name="Freeform 2274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9" name="Freeform 2275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0" name="Freeform 2276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1" name="Freeform 2277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09" name="Group 2278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018" name="Freeform 2279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19" name="Freeform 2280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0" name="Freeform 2281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1" name="Freeform 2282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2" name="Freeform 2283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3" name="Freeform 2284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4" name="Freeform 2285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10" name="Group 2286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011" name="Freeform 228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12" name="Freeform 228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13" name="Freeform 228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14" name="Freeform 229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15" name="Freeform 229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16" name="Freeform 229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17" name="Freeform 229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092" name="Group 2294"/>
          <p:cNvGrpSpPr>
            <a:grpSpLocks/>
          </p:cNvGrpSpPr>
          <p:nvPr/>
        </p:nvGrpSpPr>
        <p:grpSpPr bwMode="auto">
          <a:xfrm>
            <a:off x="8167630" y="4696630"/>
            <a:ext cx="1035420" cy="1614874"/>
            <a:chOff x="6183" y="1735"/>
            <a:chExt cx="1417" cy="2211"/>
          </a:xfrm>
        </p:grpSpPr>
        <p:sp>
          <p:nvSpPr>
            <p:cNvPr id="2093" name="AutoShape 2295"/>
            <p:cNvSpPr>
              <a:spLocks noChangeArrowheads="1"/>
            </p:cNvSpPr>
            <p:nvPr/>
          </p:nvSpPr>
          <p:spPr bwMode="auto">
            <a:xfrm>
              <a:off x="6183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4" name="Rectangle 2296"/>
            <p:cNvSpPr>
              <a:spLocks noChangeArrowheads="1"/>
            </p:cNvSpPr>
            <p:nvPr/>
          </p:nvSpPr>
          <p:spPr bwMode="auto">
            <a:xfrm>
              <a:off x="6183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5" name="Rectangle 2297"/>
            <p:cNvSpPr>
              <a:spLocks noChangeArrowheads="1"/>
            </p:cNvSpPr>
            <p:nvPr/>
          </p:nvSpPr>
          <p:spPr bwMode="auto">
            <a:xfrm>
              <a:off x="6466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6" name="Rectangle 2298"/>
            <p:cNvSpPr>
              <a:spLocks noChangeArrowheads="1"/>
            </p:cNvSpPr>
            <p:nvPr/>
          </p:nvSpPr>
          <p:spPr bwMode="auto">
            <a:xfrm>
              <a:off x="6750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7" name="Rectangle 2299"/>
            <p:cNvSpPr>
              <a:spLocks noChangeArrowheads="1"/>
            </p:cNvSpPr>
            <p:nvPr/>
          </p:nvSpPr>
          <p:spPr bwMode="auto">
            <a:xfrm>
              <a:off x="7033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8" name="Rectangle 2300"/>
            <p:cNvSpPr>
              <a:spLocks noChangeArrowheads="1"/>
            </p:cNvSpPr>
            <p:nvPr/>
          </p:nvSpPr>
          <p:spPr bwMode="auto">
            <a:xfrm>
              <a:off x="7317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9" name="Rectangle 2301"/>
            <p:cNvSpPr>
              <a:spLocks noChangeArrowheads="1"/>
            </p:cNvSpPr>
            <p:nvPr/>
          </p:nvSpPr>
          <p:spPr bwMode="auto">
            <a:xfrm>
              <a:off x="6183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0" name="Rectangle 2302"/>
            <p:cNvSpPr>
              <a:spLocks noChangeArrowheads="1"/>
            </p:cNvSpPr>
            <p:nvPr/>
          </p:nvSpPr>
          <p:spPr bwMode="auto">
            <a:xfrm>
              <a:off x="6466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1" name="Rectangle 2303"/>
            <p:cNvSpPr>
              <a:spLocks noChangeArrowheads="1"/>
            </p:cNvSpPr>
            <p:nvPr/>
          </p:nvSpPr>
          <p:spPr bwMode="auto">
            <a:xfrm>
              <a:off x="6750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2" name="Rectangle 2304"/>
            <p:cNvSpPr>
              <a:spLocks noChangeArrowheads="1"/>
            </p:cNvSpPr>
            <p:nvPr/>
          </p:nvSpPr>
          <p:spPr bwMode="auto">
            <a:xfrm>
              <a:off x="7033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3" name="Rectangle 2305"/>
            <p:cNvSpPr>
              <a:spLocks noChangeArrowheads="1"/>
            </p:cNvSpPr>
            <p:nvPr/>
          </p:nvSpPr>
          <p:spPr bwMode="auto">
            <a:xfrm>
              <a:off x="7317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4" name="Rectangle 2306"/>
            <p:cNvSpPr>
              <a:spLocks noChangeArrowheads="1"/>
            </p:cNvSpPr>
            <p:nvPr/>
          </p:nvSpPr>
          <p:spPr bwMode="auto">
            <a:xfrm>
              <a:off x="6183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5" name="Rectangle 2307"/>
            <p:cNvSpPr>
              <a:spLocks noChangeArrowheads="1"/>
            </p:cNvSpPr>
            <p:nvPr/>
          </p:nvSpPr>
          <p:spPr bwMode="auto">
            <a:xfrm>
              <a:off x="6466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6" name="Rectangle 2308"/>
            <p:cNvSpPr>
              <a:spLocks noChangeArrowheads="1"/>
            </p:cNvSpPr>
            <p:nvPr/>
          </p:nvSpPr>
          <p:spPr bwMode="auto">
            <a:xfrm>
              <a:off x="6750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" name="Rectangle 2309"/>
            <p:cNvSpPr>
              <a:spLocks noChangeArrowheads="1"/>
            </p:cNvSpPr>
            <p:nvPr/>
          </p:nvSpPr>
          <p:spPr bwMode="auto">
            <a:xfrm>
              <a:off x="7033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8" name="Rectangle 2310"/>
            <p:cNvSpPr>
              <a:spLocks noChangeArrowheads="1"/>
            </p:cNvSpPr>
            <p:nvPr/>
          </p:nvSpPr>
          <p:spPr bwMode="auto">
            <a:xfrm>
              <a:off x="7317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9" name="Rectangle 2311"/>
            <p:cNvSpPr>
              <a:spLocks noChangeArrowheads="1"/>
            </p:cNvSpPr>
            <p:nvPr/>
          </p:nvSpPr>
          <p:spPr bwMode="auto">
            <a:xfrm>
              <a:off x="6183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0" name="Rectangle 2312"/>
            <p:cNvSpPr>
              <a:spLocks noChangeArrowheads="1"/>
            </p:cNvSpPr>
            <p:nvPr/>
          </p:nvSpPr>
          <p:spPr bwMode="auto">
            <a:xfrm>
              <a:off x="6466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1" name="Rectangle 2313"/>
            <p:cNvSpPr>
              <a:spLocks noChangeArrowheads="1"/>
            </p:cNvSpPr>
            <p:nvPr/>
          </p:nvSpPr>
          <p:spPr bwMode="auto">
            <a:xfrm>
              <a:off x="6750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" name="Rectangle 2314"/>
            <p:cNvSpPr>
              <a:spLocks noChangeArrowheads="1"/>
            </p:cNvSpPr>
            <p:nvPr/>
          </p:nvSpPr>
          <p:spPr bwMode="auto">
            <a:xfrm>
              <a:off x="7033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3" name="Rectangle 2315"/>
            <p:cNvSpPr>
              <a:spLocks noChangeArrowheads="1"/>
            </p:cNvSpPr>
            <p:nvPr/>
          </p:nvSpPr>
          <p:spPr bwMode="auto">
            <a:xfrm>
              <a:off x="7317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4" name="Rectangle 2316"/>
            <p:cNvSpPr>
              <a:spLocks noChangeArrowheads="1"/>
            </p:cNvSpPr>
            <p:nvPr/>
          </p:nvSpPr>
          <p:spPr bwMode="auto">
            <a:xfrm>
              <a:off x="6183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5" name="Rectangle 2317"/>
            <p:cNvSpPr>
              <a:spLocks noChangeArrowheads="1"/>
            </p:cNvSpPr>
            <p:nvPr/>
          </p:nvSpPr>
          <p:spPr bwMode="auto">
            <a:xfrm>
              <a:off x="6466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6" name="Rectangle 2318"/>
            <p:cNvSpPr>
              <a:spLocks noChangeArrowheads="1"/>
            </p:cNvSpPr>
            <p:nvPr/>
          </p:nvSpPr>
          <p:spPr bwMode="auto">
            <a:xfrm>
              <a:off x="6750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7" name="Rectangle 2319"/>
            <p:cNvSpPr>
              <a:spLocks noChangeArrowheads="1"/>
            </p:cNvSpPr>
            <p:nvPr/>
          </p:nvSpPr>
          <p:spPr bwMode="auto">
            <a:xfrm>
              <a:off x="7033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8" name="Rectangle 2320"/>
            <p:cNvSpPr>
              <a:spLocks noChangeArrowheads="1"/>
            </p:cNvSpPr>
            <p:nvPr/>
          </p:nvSpPr>
          <p:spPr bwMode="auto">
            <a:xfrm>
              <a:off x="7317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19" name="Group 2321"/>
            <p:cNvGrpSpPr>
              <a:grpSpLocks/>
            </p:cNvGrpSpPr>
            <p:nvPr/>
          </p:nvGrpSpPr>
          <p:grpSpPr bwMode="auto">
            <a:xfrm>
              <a:off x="6240" y="2529"/>
              <a:ext cx="1304" cy="1304"/>
              <a:chOff x="3404" y="2529"/>
              <a:chExt cx="1304" cy="1304"/>
            </a:xfrm>
          </p:grpSpPr>
          <p:sp>
            <p:nvSpPr>
              <p:cNvPr id="2190" name="Oval 2322"/>
              <p:cNvSpPr>
                <a:spLocks noChangeArrowheads="1"/>
              </p:cNvSpPr>
              <p:nvPr/>
            </p:nvSpPr>
            <p:spPr bwMode="auto">
              <a:xfrm>
                <a:off x="340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1" name="Oval 2323"/>
              <p:cNvSpPr>
                <a:spLocks noChangeArrowheads="1"/>
              </p:cNvSpPr>
              <p:nvPr/>
            </p:nvSpPr>
            <p:spPr bwMode="auto">
              <a:xfrm>
                <a:off x="3687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2" name="Oval 2324"/>
              <p:cNvSpPr>
                <a:spLocks noChangeArrowheads="1"/>
              </p:cNvSpPr>
              <p:nvPr/>
            </p:nvSpPr>
            <p:spPr bwMode="auto">
              <a:xfrm>
                <a:off x="3971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3" name="Oval 2325"/>
              <p:cNvSpPr>
                <a:spLocks noChangeArrowheads="1"/>
              </p:cNvSpPr>
              <p:nvPr/>
            </p:nvSpPr>
            <p:spPr bwMode="auto">
              <a:xfrm>
                <a:off x="425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4" name="Oval 2326"/>
              <p:cNvSpPr>
                <a:spLocks noChangeArrowheads="1"/>
              </p:cNvSpPr>
              <p:nvPr/>
            </p:nvSpPr>
            <p:spPr bwMode="auto">
              <a:xfrm>
                <a:off x="4538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5" name="Oval 2327"/>
              <p:cNvSpPr>
                <a:spLocks noChangeArrowheads="1"/>
              </p:cNvSpPr>
              <p:nvPr/>
            </p:nvSpPr>
            <p:spPr bwMode="auto">
              <a:xfrm>
                <a:off x="340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6" name="Oval 2328"/>
              <p:cNvSpPr>
                <a:spLocks noChangeArrowheads="1"/>
              </p:cNvSpPr>
              <p:nvPr/>
            </p:nvSpPr>
            <p:spPr bwMode="auto">
              <a:xfrm>
                <a:off x="3687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7" name="Oval 2329"/>
              <p:cNvSpPr>
                <a:spLocks noChangeArrowheads="1"/>
              </p:cNvSpPr>
              <p:nvPr/>
            </p:nvSpPr>
            <p:spPr bwMode="auto">
              <a:xfrm>
                <a:off x="3971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8" name="Oval 2330"/>
              <p:cNvSpPr>
                <a:spLocks noChangeArrowheads="1"/>
              </p:cNvSpPr>
              <p:nvPr/>
            </p:nvSpPr>
            <p:spPr bwMode="auto">
              <a:xfrm>
                <a:off x="425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99" name="Oval 2331"/>
              <p:cNvSpPr>
                <a:spLocks noChangeArrowheads="1"/>
              </p:cNvSpPr>
              <p:nvPr/>
            </p:nvSpPr>
            <p:spPr bwMode="auto">
              <a:xfrm>
                <a:off x="4538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0" name="Oval 2332"/>
              <p:cNvSpPr>
                <a:spLocks noChangeArrowheads="1"/>
              </p:cNvSpPr>
              <p:nvPr/>
            </p:nvSpPr>
            <p:spPr bwMode="auto">
              <a:xfrm>
                <a:off x="340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1" name="Oval 2333"/>
              <p:cNvSpPr>
                <a:spLocks noChangeArrowheads="1"/>
              </p:cNvSpPr>
              <p:nvPr/>
            </p:nvSpPr>
            <p:spPr bwMode="auto">
              <a:xfrm>
                <a:off x="3687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2" name="Oval 2334"/>
              <p:cNvSpPr>
                <a:spLocks noChangeArrowheads="1"/>
              </p:cNvSpPr>
              <p:nvPr/>
            </p:nvSpPr>
            <p:spPr bwMode="auto">
              <a:xfrm>
                <a:off x="3971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3" name="Oval 2335"/>
              <p:cNvSpPr>
                <a:spLocks noChangeArrowheads="1"/>
              </p:cNvSpPr>
              <p:nvPr/>
            </p:nvSpPr>
            <p:spPr bwMode="auto">
              <a:xfrm>
                <a:off x="425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4" name="Oval 2336"/>
              <p:cNvSpPr>
                <a:spLocks noChangeArrowheads="1"/>
              </p:cNvSpPr>
              <p:nvPr/>
            </p:nvSpPr>
            <p:spPr bwMode="auto">
              <a:xfrm>
                <a:off x="4538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5" name="Oval 2337"/>
              <p:cNvSpPr>
                <a:spLocks noChangeArrowheads="1"/>
              </p:cNvSpPr>
              <p:nvPr/>
            </p:nvSpPr>
            <p:spPr bwMode="auto">
              <a:xfrm>
                <a:off x="340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6" name="Oval 2338"/>
              <p:cNvSpPr>
                <a:spLocks noChangeArrowheads="1"/>
              </p:cNvSpPr>
              <p:nvPr/>
            </p:nvSpPr>
            <p:spPr bwMode="auto">
              <a:xfrm>
                <a:off x="3687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7" name="Oval 2339"/>
              <p:cNvSpPr>
                <a:spLocks noChangeArrowheads="1"/>
              </p:cNvSpPr>
              <p:nvPr/>
            </p:nvSpPr>
            <p:spPr bwMode="auto">
              <a:xfrm>
                <a:off x="3971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8" name="Oval 2340"/>
              <p:cNvSpPr>
                <a:spLocks noChangeArrowheads="1"/>
              </p:cNvSpPr>
              <p:nvPr/>
            </p:nvSpPr>
            <p:spPr bwMode="auto">
              <a:xfrm>
                <a:off x="425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9" name="Oval 2341"/>
              <p:cNvSpPr>
                <a:spLocks noChangeArrowheads="1"/>
              </p:cNvSpPr>
              <p:nvPr/>
            </p:nvSpPr>
            <p:spPr bwMode="auto">
              <a:xfrm>
                <a:off x="4538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0" name="Oval 2342"/>
              <p:cNvSpPr>
                <a:spLocks noChangeArrowheads="1"/>
              </p:cNvSpPr>
              <p:nvPr/>
            </p:nvSpPr>
            <p:spPr bwMode="auto">
              <a:xfrm>
                <a:off x="340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1" name="Oval 2343"/>
              <p:cNvSpPr>
                <a:spLocks noChangeArrowheads="1"/>
              </p:cNvSpPr>
              <p:nvPr/>
            </p:nvSpPr>
            <p:spPr bwMode="auto">
              <a:xfrm>
                <a:off x="3687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2" name="Oval 2344"/>
              <p:cNvSpPr>
                <a:spLocks noChangeArrowheads="1"/>
              </p:cNvSpPr>
              <p:nvPr/>
            </p:nvSpPr>
            <p:spPr bwMode="auto">
              <a:xfrm>
                <a:off x="3971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3" name="Oval 2345"/>
              <p:cNvSpPr>
                <a:spLocks noChangeArrowheads="1"/>
              </p:cNvSpPr>
              <p:nvPr/>
            </p:nvSpPr>
            <p:spPr bwMode="auto">
              <a:xfrm>
                <a:off x="425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4" name="Oval 2346"/>
              <p:cNvSpPr>
                <a:spLocks noChangeArrowheads="1"/>
              </p:cNvSpPr>
              <p:nvPr/>
            </p:nvSpPr>
            <p:spPr bwMode="auto">
              <a:xfrm>
                <a:off x="4538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20" name="Rectangle 2347"/>
            <p:cNvSpPr>
              <a:spLocks noChangeArrowheads="1"/>
            </p:cNvSpPr>
            <p:nvPr/>
          </p:nvSpPr>
          <p:spPr bwMode="auto">
            <a:xfrm>
              <a:off x="6183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1" name="Rectangle 2348"/>
            <p:cNvSpPr>
              <a:spLocks noChangeArrowheads="1"/>
            </p:cNvSpPr>
            <p:nvPr/>
          </p:nvSpPr>
          <p:spPr bwMode="auto">
            <a:xfrm>
              <a:off x="6240" y="1791"/>
              <a:ext cx="1304" cy="17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22" name="Group 2349"/>
            <p:cNvGrpSpPr>
              <a:grpSpLocks/>
            </p:cNvGrpSpPr>
            <p:nvPr/>
          </p:nvGrpSpPr>
          <p:grpSpPr bwMode="auto">
            <a:xfrm>
              <a:off x="6240" y="2075"/>
              <a:ext cx="1304" cy="342"/>
              <a:chOff x="2063" y="763"/>
              <a:chExt cx="682" cy="179"/>
            </a:xfrm>
          </p:grpSpPr>
          <p:sp>
            <p:nvSpPr>
              <p:cNvPr id="2123" name="Rectangle 2350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24" name="Rectangle 2351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25" name="Group 2352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2126" name="Group 2353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83" name="Freeform 235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4" name="Freeform 235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5" name="Freeform 235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6" name="Freeform 235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7" name="Freeform 235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8" name="Freeform 235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9" name="Freeform 236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27" name="Group 2361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76" name="Freeform 236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7" name="Freeform 236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8" name="Freeform 236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9" name="Freeform 236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0" name="Freeform 236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1" name="Freeform 236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2" name="Freeform 236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28" name="Group 2369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69" name="Freeform 237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0" name="Freeform 237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1" name="Freeform 237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2" name="Freeform 237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3" name="Freeform 237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4" name="Freeform 237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5" name="Freeform 237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29" name="Group 2377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62" name="Freeform 237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3" name="Freeform 237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4" name="Freeform 238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5" name="Freeform 238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6" name="Freeform 238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7" name="Freeform 238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8" name="Freeform 238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30" name="Group 2385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55" name="Freeform 238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6" name="Freeform 238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7" name="Freeform 238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8" name="Freeform 238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9" name="Freeform 239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0" name="Freeform 239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1" name="Freeform 239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31" name="Group 2393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48" name="Freeform 239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9" name="Freeform 239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0" name="Freeform 239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1" name="Freeform 239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2" name="Freeform 239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3" name="Freeform 239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4" name="Freeform 240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32" name="Group 2401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41" name="Freeform 240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2" name="Freeform 240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3" name="Freeform 240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4" name="Freeform 240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5" name="Freeform 240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6" name="Freeform 240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7" name="Freeform 240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33" name="Group 2409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34" name="Freeform 241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35" name="Freeform 241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36" name="Freeform 241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37" name="Freeform 241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38" name="Freeform 241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39" name="Freeform 241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0" name="Freeform 241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C0C0C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38791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021" name="Group 277"/>
          <p:cNvGrpSpPr>
            <a:grpSpLocks/>
          </p:cNvGrpSpPr>
          <p:nvPr/>
        </p:nvGrpSpPr>
        <p:grpSpPr bwMode="auto">
          <a:xfrm>
            <a:off x="660355" y="854549"/>
            <a:ext cx="1131536" cy="1554643"/>
            <a:chOff x="342" y="1366"/>
            <a:chExt cx="1672" cy="2297"/>
          </a:xfrm>
          <a:scene3d>
            <a:camera prst="isometricTopUp"/>
            <a:lightRig rig="threePt" dir="t"/>
          </a:scene3d>
        </p:grpSpPr>
        <p:sp>
          <p:nvSpPr>
            <p:cNvPr id="32022" name="AutoShape 278"/>
            <p:cNvSpPr>
              <a:spLocks noChangeArrowheads="1"/>
            </p:cNvSpPr>
            <p:nvPr/>
          </p:nvSpPr>
          <p:spPr bwMode="auto">
            <a:xfrm>
              <a:off x="342" y="1366"/>
              <a:ext cx="1672" cy="2297"/>
            </a:xfrm>
            <a:prstGeom prst="roundRect">
              <a:avLst>
                <a:gd name="adj" fmla="val 5083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extrusionH="63500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23" name="AutoShape 279"/>
            <p:cNvSpPr>
              <a:spLocks noChangeArrowheads="1"/>
            </p:cNvSpPr>
            <p:nvPr/>
          </p:nvSpPr>
          <p:spPr bwMode="auto">
            <a:xfrm>
              <a:off x="399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24" name="WordArt 280"/>
            <p:cNvSpPr>
              <a:spLocks noChangeArrowheads="1" noChangeShapeType="1" noTextEdit="1"/>
            </p:cNvSpPr>
            <p:nvPr/>
          </p:nvSpPr>
          <p:spPr bwMode="auto">
            <a:xfrm>
              <a:off x="484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25" name="AutoShape 281"/>
            <p:cNvSpPr>
              <a:spLocks noChangeArrowheads="1"/>
            </p:cNvSpPr>
            <p:nvPr/>
          </p:nvSpPr>
          <p:spPr bwMode="auto">
            <a:xfrm>
              <a:off x="795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26" name="WordArt 282"/>
            <p:cNvSpPr>
              <a:spLocks noChangeArrowheads="1" noChangeShapeType="1" noTextEdit="1"/>
            </p:cNvSpPr>
            <p:nvPr/>
          </p:nvSpPr>
          <p:spPr bwMode="auto">
            <a:xfrm>
              <a:off x="880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27" name="AutoShape 283"/>
            <p:cNvSpPr>
              <a:spLocks noChangeArrowheads="1"/>
            </p:cNvSpPr>
            <p:nvPr/>
          </p:nvSpPr>
          <p:spPr bwMode="auto">
            <a:xfrm>
              <a:off x="1192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28" name="WordArt 284"/>
            <p:cNvSpPr>
              <a:spLocks noChangeArrowheads="1" noChangeShapeType="1" noTextEdit="1"/>
            </p:cNvSpPr>
            <p:nvPr/>
          </p:nvSpPr>
          <p:spPr bwMode="auto">
            <a:xfrm>
              <a:off x="1277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29" name="AutoShape 285"/>
            <p:cNvSpPr>
              <a:spLocks noChangeArrowheads="1"/>
            </p:cNvSpPr>
            <p:nvPr/>
          </p:nvSpPr>
          <p:spPr bwMode="auto">
            <a:xfrm>
              <a:off x="399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0" name="WordArt 286"/>
            <p:cNvSpPr>
              <a:spLocks noChangeArrowheads="1" noChangeShapeType="1" noTextEdit="1"/>
            </p:cNvSpPr>
            <p:nvPr/>
          </p:nvSpPr>
          <p:spPr bwMode="auto">
            <a:xfrm>
              <a:off x="484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31" name="AutoShape 287"/>
            <p:cNvSpPr>
              <a:spLocks noChangeArrowheads="1"/>
            </p:cNvSpPr>
            <p:nvPr/>
          </p:nvSpPr>
          <p:spPr bwMode="auto">
            <a:xfrm>
              <a:off x="795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2" name="WordArt 288"/>
            <p:cNvSpPr>
              <a:spLocks noChangeArrowheads="1" noChangeShapeType="1" noTextEdit="1"/>
            </p:cNvSpPr>
            <p:nvPr/>
          </p:nvSpPr>
          <p:spPr bwMode="auto">
            <a:xfrm>
              <a:off x="880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33" name="AutoShape 289"/>
            <p:cNvSpPr>
              <a:spLocks noChangeArrowheads="1"/>
            </p:cNvSpPr>
            <p:nvPr/>
          </p:nvSpPr>
          <p:spPr bwMode="auto">
            <a:xfrm>
              <a:off x="1192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4" name="WordArt 290"/>
            <p:cNvSpPr>
              <a:spLocks noChangeArrowheads="1" noChangeShapeType="1" noTextEdit="1"/>
            </p:cNvSpPr>
            <p:nvPr/>
          </p:nvSpPr>
          <p:spPr bwMode="auto">
            <a:xfrm>
              <a:off x="1277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35" name="AutoShape 291"/>
            <p:cNvSpPr>
              <a:spLocks noChangeArrowheads="1"/>
            </p:cNvSpPr>
            <p:nvPr/>
          </p:nvSpPr>
          <p:spPr bwMode="auto">
            <a:xfrm>
              <a:off x="399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6" name="WordArt 292"/>
            <p:cNvSpPr>
              <a:spLocks noChangeArrowheads="1" noChangeShapeType="1" noTextEdit="1"/>
            </p:cNvSpPr>
            <p:nvPr/>
          </p:nvSpPr>
          <p:spPr bwMode="auto">
            <a:xfrm>
              <a:off x="484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37" name="AutoShape 293"/>
            <p:cNvSpPr>
              <a:spLocks noChangeArrowheads="1"/>
            </p:cNvSpPr>
            <p:nvPr/>
          </p:nvSpPr>
          <p:spPr bwMode="auto">
            <a:xfrm>
              <a:off x="795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8" name="WordArt 294"/>
            <p:cNvSpPr>
              <a:spLocks noChangeArrowheads="1" noChangeShapeType="1" noTextEdit="1"/>
            </p:cNvSpPr>
            <p:nvPr/>
          </p:nvSpPr>
          <p:spPr bwMode="auto">
            <a:xfrm>
              <a:off x="880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39" name="AutoShape 295"/>
            <p:cNvSpPr>
              <a:spLocks noChangeArrowheads="1"/>
            </p:cNvSpPr>
            <p:nvPr/>
          </p:nvSpPr>
          <p:spPr bwMode="auto">
            <a:xfrm>
              <a:off x="1192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0" name="WordArt 296"/>
            <p:cNvSpPr>
              <a:spLocks noChangeArrowheads="1" noChangeShapeType="1" noTextEdit="1"/>
            </p:cNvSpPr>
            <p:nvPr/>
          </p:nvSpPr>
          <p:spPr bwMode="auto">
            <a:xfrm>
              <a:off x="1277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41" name="AutoShape 297"/>
            <p:cNvSpPr>
              <a:spLocks noChangeArrowheads="1"/>
            </p:cNvSpPr>
            <p:nvPr/>
          </p:nvSpPr>
          <p:spPr bwMode="auto">
            <a:xfrm>
              <a:off x="399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2" name="WordArt 298"/>
            <p:cNvSpPr>
              <a:spLocks noChangeArrowheads="1" noChangeShapeType="1" noTextEdit="1"/>
            </p:cNvSpPr>
            <p:nvPr/>
          </p:nvSpPr>
          <p:spPr bwMode="auto">
            <a:xfrm>
              <a:off x="484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43" name="AutoShape 299"/>
            <p:cNvSpPr>
              <a:spLocks noChangeArrowheads="1"/>
            </p:cNvSpPr>
            <p:nvPr/>
          </p:nvSpPr>
          <p:spPr bwMode="auto">
            <a:xfrm>
              <a:off x="795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4" name="WordArt 300"/>
            <p:cNvSpPr>
              <a:spLocks noChangeArrowheads="1" noChangeShapeType="1" noTextEdit="1"/>
            </p:cNvSpPr>
            <p:nvPr/>
          </p:nvSpPr>
          <p:spPr bwMode="auto">
            <a:xfrm>
              <a:off x="936" y="3389"/>
              <a:ext cx="87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45" name="AutoShape 301"/>
            <p:cNvSpPr>
              <a:spLocks noChangeArrowheads="1"/>
            </p:cNvSpPr>
            <p:nvPr/>
          </p:nvSpPr>
          <p:spPr bwMode="auto">
            <a:xfrm>
              <a:off x="1192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6" name="WordArt 302"/>
            <p:cNvSpPr>
              <a:spLocks noChangeArrowheads="1" noChangeShapeType="1" noTextEdit="1"/>
            </p:cNvSpPr>
            <p:nvPr/>
          </p:nvSpPr>
          <p:spPr bwMode="auto">
            <a:xfrm>
              <a:off x="1277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47" name="AutoShape 303"/>
            <p:cNvSpPr>
              <a:spLocks noChangeArrowheads="1"/>
            </p:cNvSpPr>
            <p:nvPr/>
          </p:nvSpPr>
          <p:spPr bwMode="auto">
            <a:xfrm>
              <a:off x="1589" y="2967"/>
              <a:ext cx="368" cy="610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8" name="WordArt 304"/>
            <p:cNvSpPr>
              <a:spLocks noChangeArrowheads="1" noChangeShapeType="1" noTextEdit="1"/>
            </p:cNvSpPr>
            <p:nvPr/>
          </p:nvSpPr>
          <p:spPr bwMode="auto">
            <a:xfrm>
              <a:off x="1674" y="3125"/>
              <a:ext cx="204" cy="3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49" name="AutoShape 305"/>
            <p:cNvSpPr>
              <a:spLocks noChangeArrowheads="1"/>
            </p:cNvSpPr>
            <p:nvPr/>
          </p:nvSpPr>
          <p:spPr bwMode="auto">
            <a:xfrm>
              <a:off x="1589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50" name="WordArt 306"/>
            <p:cNvSpPr>
              <a:spLocks noChangeArrowheads="1" noChangeShapeType="1" noTextEdit="1"/>
            </p:cNvSpPr>
            <p:nvPr/>
          </p:nvSpPr>
          <p:spPr bwMode="auto">
            <a:xfrm>
              <a:off x="1674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51" name="AutoShape 307"/>
            <p:cNvSpPr>
              <a:spLocks noChangeArrowheads="1"/>
            </p:cNvSpPr>
            <p:nvPr/>
          </p:nvSpPr>
          <p:spPr bwMode="auto">
            <a:xfrm>
              <a:off x="1589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52" name="WordArt 308"/>
            <p:cNvSpPr>
              <a:spLocks noChangeArrowheads="1" noChangeShapeType="1" noTextEdit="1"/>
            </p:cNvSpPr>
            <p:nvPr/>
          </p:nvSpPr>
          <p:spPr bwMode="auto">
            <a:xfrm>
              <a:off x="1674" y="2777"/>
              <a:ext cx="204" cy="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53" name="AutoShape 309"/>
            <p:cNvSpPr>
              <a:spLocks noChangeArrowheads="1"/>
            </p:cNvSpPr>
            <p:nvPr/>
          </p:nvSpPr>
          <p:spPr bwMode="auto">
            <a:xfrm>
              <a:off x="1589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54" name="WordArt 310"/>
            <p:cNvSpPr>
              <a:spLocks noChangeArrowheads="1" noChangeShapeType="1" noTextEdit="1"/>
            </p:cNvSpPr>
            <p:nvPr/>
          </p:nvSpPr>
          <p:spPr bwMode="auto">
            <a:xfrm>
              <a:off x="1674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55" name="AutoShape 311"/>
            <p:cNvSpPr>
              <a:spLocks noChangeArrowheads="1"/>
            </p:cNvSpPr>
            <p:nvPr/>
          </p:nvSpPr>
          <p:spPr bwMode="auto">
            <a:xfrm>
              <a:off x="399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56" name="WordArt 312"/>
            <p:cNvSpPr>
              <a:spLocks noChangeArrowheads="1" noChangeShapeType="1" noTextEdit="1"/>
            </p:cNvSpPr>
            <p:nvPr/>
          </p:nvSpPr>
          <p:spPr bwMode="auto">
            <a:xfrm>
              <a:off x="484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57" name="AutoShape 313"/>
            <p:cNvSpPr>
              <a:spLocks noChangeArrowheads="1"/>
            </p:cNvSpPr>
            <p:nvPr/>
          </p:nvSpPr>
          <p:spPr bwMode="auto">
            <a:xfrm>
              <a:off x="795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58" name="WordArt 314"/>
            <p:cNvSpPr>
              <a:spLocks noChangeArrowheads="1" noChangeShapeType="1" noTextEdit="1"/>
            </p:cNvSpPr>
            <p:nvPr/>
          </p:nvSpPr>
          <p:spPr bwMode="auto">
            <a:xfrm>
              <a:off x="880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59" name="AutoShape 315"/>
            <p:cNvSpPr>
              <a:spLocks noChangeArrowheads="1"/>
            </p:cNvSpPr>
            <p:nvPr/>
          </p:nvSpPr>
          <p:spPr bwMode="auto">
            <a:xfrm>
              <a:off x="1192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60" name="WordArt 316"/>
            <p:cNvSpPr>
              <a:spLocks noChangeArrowheads="1" noChangeShapeType="1" noTextEdit="1"/>
            </p:cNvSpPr>
            <p:nvPr/>
          </p:nvSpPr>
          <p:spPr bwMode="auto">
            <a:xfrm>
              <a:off x="1277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32061" name="Group 317"/>
            <p:cNvGrpSpPr>
              <a:grpSpLocks/>
            </p:cNvGrpSpPr>
            <p:nvPr/>
          </p:nvGrpSpPr>
          <p:grpSpPr bwMode="auto">
            <a:xfrm>
              <a:off x="399" y="1508"/>
              <a:ext cx="1559" cy="409"/>
              <a:chOff x="2063" y="763"/>
              <a:chExt cx="682" cy="179"/>
            </a:xfrm>
          </p:grpSpPr>
          <p:sp>
            <p:nvSpPr>
              <p:cNvPr id="32062" name="Rectangle 318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63" name="Rectangle 319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064" name="Group 320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32065" name="Group 321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066" name="Freeform 3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67" name="Freeform 3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68" name="Freeform 3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69" name="Freeform 3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0" name="Freeform 3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1" name="Freeform 3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2" name="Freeform 3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073" name="Group 329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074" name="Freeform 3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5" name="Freeform 3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6" name="Freeform 3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7" name="Freeform 3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8" name="Freeform 3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9" name="Freeform 3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0" name="Freeform 3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081" name="Group 337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082" name="Freeform 33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3" name="Freeform 33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4" name="Freeform 34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5" name="Freeform 34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6" name="Freeform 34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7" name="Freeform 34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8" name="Freeform 34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089" name="Group 345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090" name="Freeform 34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1" name="Freeform 34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2" name="Freeform 34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3" name="Freeform 34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4" name="Freeform 35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5" name="Freeform 35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6" name="Freeform 35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097" name="Group 353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098" name="Freeform 35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9" name="Freeform 35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0" name="Freeform 35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1" name="Freeform 35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2" name="Freeform 35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3" name="Freeform 35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4" name="Freeform 36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105" name="Group 361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106" name="Freeform 36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7" name="Freeform 36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8" name="Freeform 36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9" name="Freeform 36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0" name="Freeform 36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1" name="Freeform 36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2" name="Freeform 36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113" name="Group 369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114" name="Freeform 37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5" name="Freeform 37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6" name="Freeform 37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7" name="Freeform 37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8" name="Freeform 37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9" name="Freeform 37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0" name="Freeform 37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121" name="Group 377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122" name="Freeform 37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3" name="Freeform 37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4" name="Freeform 38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5" name="Freeform 38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6" name="Freeform 38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7" name="Freeform 38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8" name="Freeform 38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2129" name="Group 385"/>
          <p:cNvGrpSpPr>
            <a:grpSpLocks/>
          </p:cNvGrpSpPr>
          <p:nvPr/>
        </p:nvGrpSpPr>
        <p:grpSpPr bwMode="auto">
          <a:xfrm>
            <a:off x="2562539" y="854549"/>
            <a:ext cx="1131536" cy="1554643"/>
            <a:chOff x="2128" y="1366"/>
            <a:chExt cx="1672" cy="2297"/>
          </a:xfrm>
          <a:scene3d>
            <a:camera prst="isometricTopUp"/>
            <a:lightRig rig="threePt" dir="t"/>
          </a:scene3d>
        </p:grpSpPr>
        <p:sp>
          <p:nvSpPr>
            <p:cNvPr id="32130" name="AutoShape 386"/>
            <p:cNvSpPr>
              <a:spLocks noChangeArrowheads="1"/>
            </p:cNvSpPr>
            <p:nvPr/>
          </p:nvSpPr>
          <p:spPr bwMode="auto">
            <a:xfrm>
              <a:off x="2128" y="1366"/>
              <a:ext cx="1672" cy="2297"/>
            </a:xfrm>
            <a:prstGeom prst="roundRect">
              <a:avLst>
                <a:gd name="adj" fmla="val 5083"/>
              </a:avLst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extrusionH="63500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31" name="AutoShape 387"/>
            <p:cNvSpPr>
              <a:spLocks noChangeArrowheads="1"/>
            </p:cNvSpPr>
            <p:nvPr/>
          </p:nvSpPr>
          <p:spPr bwMode="auto">
            <a:xfrm>
              <a:off x="2185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32" name="WordArt 388"/>
            <p:cNvSpPr>
              <a:spLocks noChangeArrowheads="1" noChangeShapeType="1" noTextEdit="1"/>
            </p:cNvSpPr>
            <p:nvPr/>
          </p:nvSpPr>
          <p:spPr bwMode="auto">
            <a:xfrm>
              <a:off x="2270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33" name="AutoShape 389"/>
            <p:cNvSpPr>
              <a:spLocks noChangeArrowheads="1"/>
            </p:cNvSpPr>
            <p:nvPr/>
          </p:nvSpPr>
          <p:spPr bwMode="auto">
            <a:xfrm>
              <a:off x="2581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34" name="WordArt 390"/>
            <p:cNvSpPr>
              <a:spLocks noChangeArrowheads="1" noChangeShapeType="1" noTextEdit="1"/>
            </p:cNvSpPr>
            <p:nvPr/>
          </p:nvSpPr>
          <p:spPr bwMode="auto">
            <a:xfrm>
              <a:off x="2666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35" name="AutoShape 391"/>
            <p:cNvSpPr>
              <a:spLocks noChangeArrowheads="1"/>
            </p:cNvSpPr>
            <p:nvPr/>
          </p:nvSpPr>
          <p:spPr bwMode="auto">
            <a:xfrm>
              <a:off x="2978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36" name="WordArt 392"/>
            <p:cNvSpPr>
              <a:spLocks noChangeArrowheads="1" noChangeShapeType="1" noTextEdit="1"/>
            </p:cNvSpPr>
            <p:nvPr/>
          </p:nvSpPr>
          <p:spPr bwMode="auto">
            <a:xfrm>
              <a:off x="3063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37" name="AutoShape 393"/>
            <p:cNvSpPr>
              <a:spLocks noChangeArrowheads="1"/>
            </p:cNvSpPr>
            <p:nvPr/>
          </p:nvSpPr>
          <p:spPr bwMode="auto">
            <a:xfrm>
              <a:off x="2185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38" name="WordArt 394"/>
            <p:cNvSpPr>
              <a:spLocks noChangeArrowheads="1" noChangeShapeType="1" noTextEdit="1"/>
            </p:cNvSpPr>
            <p:nvPr/>
          </p:nvSpPr>
          <p:spPr bwMode="auto">
            <a:xfrm>
              <a:off x="2270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39" name="AutoShape 395"/>
            <p:cNvSpPr>
              <a:spLocks noChangeArrowheads="1"/>
            </p:cNvSpPr>
            <p:nvPr/>
          </p:nvSpPr>
          <p:spPr bwMode="auto">
            <a:xfrm>
              <a:off x="2581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40" name="WordArt 396"/>
            <p:cNvSpPr>
              <a:spLocks noChangeArrowheads="1" noChangeShapeType="1" noTextEdit="1"/>
            </p:cNvSpPr>
            <p:nvPr/>
          </p:nvSpPr>
          <p:spPr bwMode="auto">
            <a:xfrm>
              <a:off x="2666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41" name="AutoShape 397"/>
            <p:cNvSpPr>
              <a:spLocks noChangeArrowheads="1"/>
            </p:cNvSpPr>
            <p:nvPr/>
          </p:nvSpPr>
          <p:spPr bwMode="auto">
            <a:xfrm>
              <a:off x="2978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42" name="WordArt 398"/>
            <p:cNvSpPr>
              <a:spLocks noChangeArrowheads="1" noChangeShapeType="1" noTextEdit="1"/>
            </p:cNvSpPr>
            <p:nvPr/>
          </p:nvSpPr>
          <p:spPr bwMode="auto">
            <a:xfrm>
              <a:off x="3063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43" name="AutoShape 399"/>
            <p:cNvSpPr>
              <a:spLocks noChangeArrowheads="1"/>
            </p:cNvSpPr>
            <p:nvPr/>
          </p:nvSpPr>
          <p:spPr bwMode="auto">
            <a:xfrm>
              <a:off x="2185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44" name="WordArt 400"/>
            <p:cNvSpPr>
              <a:spLocks noChangeArrowheads="1" noChangeShapeType="1" noTextEdit="1"/>
            </p:cNvSpPr>
            <p:nvPr/>
          </p:nvSpPr>
          <p:spPr bwMode="auto">
            <a:xfrm>
              <a:off x="2270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45" name="AutoShape 401"/>
            <p:cNvSpPr>
              <a:spLocks noChangeArrowheads="1"/>
            </p:cNvSpPr>
            <p:nvPr/>
          </p:nvSpPr>
          <p:spPr bwMode="auto">
            <a:xfrm>
              <a:off x="2581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46" name="WordArt 402"/>
            <p:cNvSpPr>
              <a:spLocks noChangeArrowheads="1" noChangeShapeType="1" noTextEdit="1"/>
            </p:cNvSpPr>
            <p:nvPr/>
          </p:nvSpPr>
          <p:spPr bwMode="auto">
            <a:xfrm>
              <a:off x="2666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47" name="AutoShape 403"/>
            <p:cNvSpPr>
              <a:spLocks noChangeArrowheads="1"/>
            </p:cNvSpPr>
            <p:nvPr/>
          </p:nvSpPr>
          <p:spPr bwMode="auto">
            <a:xfrm>
              <a:off x="2978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48" name="WordArt 404"/>
            <p:cNvSpPr>
              <a:spLocks noChangeArrowheads="1" noChangeShapeType="1" noTextEdit="1"/>
            </p:cNvSpPr>
            <p:nvPr/>
          </p:nvSpPr>
          <p:spPr bwMode="auto">
            <a:xfrm>
              <a:off x="3063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49" name="AutoShape 405"/>
            <p:cNvSpPr>
              <a:spLocks noChangeArrowheads="1"/>
            </p:cNvSpPr>
            <p:nvPr/>
          </p:nvSpPr>
          <p:spPr bwMode="auto">
            <a:xfrm>
              <a:off x="2185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50" name="WordArt 406"/>
            <p:cNvSpPr>
              <a:spLocks noChangeArrowheads="1" noChangeShapeType="1" noTextEdit="1"/>
            </p:cNvSpPr>
            <p:nvPr/>
          </p:nvSpPr>
          <p:spPr bwMode="auto">
            <a:xfrm>
              <a:off x="2270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51" name="AutoShape 407"/>
            <p:cNvSpPr>
              <a:spLocks noChangeArrowheads="1"/>
            </p:cNvSpPr>
            <p:nvPr/>
          </p:nvSpPr>
          <p:spPr bwMode="auto">
            <a:xfrm>
              <a:off x="2581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52" name="WordArt 408"/>
            <p:cNvSpPr>
              <a:spLocks noChangeArrowheads="1" noChangeShapeType="1" noTextEdit="1"/>
            </p:cNvSpPr>
            <p:nvPr/>
          </p:nvSpPr>
          <p:spPr bwMode="auto">
            <a:xfrm>
              <a:off x="2722" y="3389"/>
              <a:ext cx="87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53" name="AutoShape 409"/>
            <p:cNvSpPr>
              <a:spLocks noChangeArrowheads="1"/>
            </p:cNvSpPr>
            <p:nvPr/>
          </p:nvSpPr>
          <p:spPr bwMode="auto">
            <a:xfrm>
              <a:off x="2978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54" name="WordArt 410"/>
            <p:cNvSpPr>
              <a:spLocks noChangeArrowheads="1" noChangeShapeType="1" noTextEdit="1"/>
            </p:cNvSpPr>
            <p:nvPr/>
          </p:nvSpPr>
          <p:spPr bwMode="auto">
            <a:xfrm>
              <a:off x="3063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55" name="AutoShape 411"/>
            <p:cNvSpPr>
              <a:spLocks noChangeArrowheads="1"/>
            </p:cNvSpPr>
            <p:nvPr/>
          </p:nvSpPr>
          <p:spPr bwMode="auto">
            <a:xfrm>
              <a:off x="3375" y="2967"/>
              <a:ext cx="368" cy="610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56" name="WordArt 412"/>
            <p:cNvSpPr>
              <a:spLocks noChangeArrowheads="1" noChangeShapeType="1" noTextEdit="1"/>
            </p:cNvSpPr>
            <p:nvPr/>
          </p:nvSpPr>
          <p:spPr bwMode="auto">
            <a:xfrm>
              <a:off x="3460" y="3125"/>
              <a:ext cx="204" cy="3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57" name="AutoShape 413"/>
            <p:cNvSpPr>
              <a:spLocks noChangeArrowheads="1"/>
            </p:cNvSpPr>
            <p:nvPr/>
          </p:nvSpPr>
          <p:spPr bwMode="auto">
            <a:xfrm>
              <a:off x="3375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58" name="WordArt 414"/>
            <p:cNvSpPr>
              <a:spLocks noChangeArrowheads="1" noChangeShapeType="1" noTextEdit="1"/>
            </p:cNvSpPr>
            <p:nvPr/>
          </p:nvSpPr>
          <p:spPr bwMode="auto">
            <a:xfrm>
              <a:off x="3460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59" name="AutoShape 415"/>
            <p:cNvSpPr>
              <a:spLocks noChangeArrowheads="1"/>
            </p:cNvSpPr>
            <p:nvPr/>
          </p:nvSpPr>
          <p:spPr bwMode="auto">
            <a:xfrm>
              <a:off x="3375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60" name="WordArt 416"/>
            <p:cNvSpPr>
              <a:spLocks noChangeArrowheads="1" noChangeShapeType="1" noTextEdit="1"/>
            </p:cNvSpPr>
            <p:nvPr/>
          </p:nvSpPr>
          <p:spPr bwMode="auto">
            <a:xfrm>
              <a:off x="3460" y="2777"/>
              <a:ext cx="204" cy="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61" name="AutoShape 417"/>
            <p:cNvSpPr>
              <a:spLocks noChangeArrowheads="1"/>
            </p:cNvSpPr>
            <p:nvPr/>
          </p:nvSpPr>
          <p:spPr bwMode="auto">
            <a:xfrm>
              <a:off x="3375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62" name="WordArt 418"/>
            <p:cNvSpPr>
              <a:spLocks noChangeArrowheads="1" noChangeShapeType="1" noTextEdit="1"/>
            </p:cNvSpPr>
            <p:nvPr/>
          </p:nvSpPr>
          <p:spPr bwMode="auto">
            <a:xfrm>
              <a:off x="3460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63" name="AutoShape 419"/>
            <p:cNvSpPr>
              <a:spLocks noChangeArrowheads="1"/>
            </p:cNvSpPr>
            <p:nvPr/>
          </p:nvSpPr>
          <p:spPr bwMode="auto">
            <a:xfrm>
              <a:off x="2185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64" name="WordArt 420"/>
            <p:cNvSpPr>
              <a:spLocks noChangeArrowheads="1" noChangeShapeType="1" noTextEdit="1"/>
            </p:cNvSpPr>
            <p:nvPr/>
          </p:nvSpPr>
          <p:spPr bwMode="auto">
            <a:xfrm>
              <a:off x="2270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65" name="AutoShape 421"/>
            <p:cNvSpPr>
              <a:spLocks noChangeArrowheads="1"/>
            </p:cNvSpPr>
            <p:nvPr/>
          </p:nvSpPr>
          <p:spPr bwMode="auto">
            <a:xfrm>
              <a:off x="2581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66" name="WordArt 422"/>
            <p:cNvSpPr>
              <a:spLocks noChangeArrowheads="1" noChangeShapeType="1" noTextEdit="1"/>
            </p:cNvSpPr>
            <p:nvPr/>
          </p:nvSpPr>
          <p:spPr bwMode="auto">
            <a:xfrm>
              <a:off x="2666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67" name="AutoShape 423"/>
            <p:cNvSpPr>
              <a:spLocks noChangeArrowheads="1"/>
            </p:cNvSpPr>
            <p:nvPr/>
          </p:nvSpPr>
          <p:spPr bwMode="auto">
            <a:xfrm>
              <a:off x="2978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68" name="WordArt 424"/>
            <p:cNvSpPr>
              <a:spLocks noChangeArrowheads="1" noChangeShapeType="1" noTextEdit="1"/>
            </p:cNvSpPr>
            <p:nvPr/>
          </p:nvSpPr>
          <p:spPr bwMode="auto">
            <a:xfrm>
              <a:off x="3063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69" name="Rectangle 425"/>
            <p:cNvSpPr>
              <a:spLocks noChangeArrowheads="1"/>
            </p:cNvSpPr>
            <p:nvPr/>
          </p:nvSpPr>
          <p:spPr bwMode="auto">
            <a:xfrm>
              <a:off x="2185" y="1508"/>
              <a:ext cx="1559" cy="409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70" name="Rectangle 426"/>
            <p:cNvSpPr>
              <a:spLocks noChangeArrowheads="1"/>
            </p:cNvSpPr>
            <p:nvPr/>
          </p:nvSpPr>
          <p:spPr bwMode="auto">
            <a:xfrm>
              <a:off x="2203" y="1526"/>
              <a:ext cx="1523" cy="373"/>
            </a:xfrm>
            <a:prstGeom prst="rect">
              <a:avLst/>
            </a:prstGeom>
            <a:solidFill>
              <a:srgbClr val="808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171" name="Group 427"/>
            <p:cNvGrpSpPr>
              <a:grpSpLocks/>
            </p:cNvGrpSpPr>
            <p:nvPr/>
          </p:nvGrpSpPr>
          <p:grpSpPr bwMode="auto">
            <a:xfrm>
              <a:off x="2601" y="1545"/>
              <a:ext cx="1070" cy="335"/>
              <a:chOff x="3579" y="2103"/>
              <a:chExt cx="817" cy="255"/>
            </a:xfrm>
          </p:grpSpPr>
          <p:grpSp>
            <p:nvGrpSpPr>
              <p:cNvPr id="32172" name="Group 428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32173" name="Freeform 42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4" name="Freeform 43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5" name="Freeform 43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6" name="Freeform 43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7" name="Freeform 43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8" name="Freeform 43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9" name="Freeform 43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180" name="Group 436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32181" name="Freeform 43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2" name="Freeform 43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3" name="Freeform 43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4" name="Freeform 44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5" name="Freeform 44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6" name="Freeform 44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7" name="Freeform 44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188" name="Group 444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32189" name="Freeform 44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0" name="Freeform 44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1" name="Freeform 44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2" name="Freeform 44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3" name="Freeform 44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4" name="Freeform 45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5" name="Freeform 45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196" name="Group 452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32197" name="Freeform 45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8" name="Freeform 45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9" name="Freeform 45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0" name="Freeform 45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1" name="Freeform 45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2" name="Freeform 45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3" name="Freeform 45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204" name="Group 460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32205" name="Freeform 46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6" name="Freeform 46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7" name="Freeform 46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8" name="Freeform 46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9" name="Freeform 46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0" name="Freeform 46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1" name="Freeform 46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212" name="Group 468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32213" name="Freeform 46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4" name="Freeform 47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5" name="Freeform 47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6" name="Freeform 47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7" name="Freeform 47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8" name="Freeform 47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9" name="Freeform 47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220" name="Group 476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32221" name="Freeform 47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2" name="Freeform 47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3" name="Freeform 47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4" name="Freeform 48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5" name="Freeform 48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6" name="Freeform 48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7" name="Freeform 48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228" name="Group 484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32229" name="Freeform 48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0" name="Freeform 48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1" name="Freeform 48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2" name="Freeform 48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3" name="Freeform 48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4" name="Freeform 49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5" name="Freeform 49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2573" name="Group 829"/>
          <p:cNvGrpSpPr>
            <a:grpSpLocks/>
          </p:cNvGrpSpPr>
          <p:nvPr/>
        </p:nvGrpSpPr>
        <p:grpSpPr bwMode="auto">
          <a:xfrm>
            <a:off x="4453789" y="854549"/>
            <a:ext cx="1131536" cy="1554643"/>
            <a:chOff x="342" y="1366"/>
            <a:chExt cx="1672" cy="2297"/>
          </a:xfrm>
          <a:scene3d>
            <a:camera prst="isometricTopUp"/>
            <a:lightRig rig="threePt" dir="t"/>
          </a:scene3d>
        </p:grpSpPr>
        <p:sp>
          <p:nvSpPr>
            <p:cNvPr id="32574" name="AutoShape 830"/>
            <p:cNvSpPr>
              <a:spLocks noChangeArrowheads="1"/>
            </p:cNvSpPr>
            <p:nvPr/>
          </p:nvSpPr>
          <p:spPr bwMode="auto">
            <a:xfrm>
              <a:off x="342" y="1366"/>
              <a:ext cx="1672" cy="2297"/>
            </a:xfrm>
            <a:prstGeom prst="roundRect">
              <a:avLst>
                <a:gd name="adj" fmla="val 5083"/>
              </a:avLst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extrusionH="63500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75" name="AutoShape 831"/>
            <p:cNvSpPr>
              <a:spLocks noChangeArrowheads="1"/>
            </p:cNvSpPr>
            <p:nvPr/>
          </p:nvSpPr>
          <p:spPr bwMode="auto">
            <a:xfrm>
              <a:off x="399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76" name="WordArt 832"/>
            <p:cNvSpPr>
              <a:spLocks noChangeArrowheads="1" noChangeShapeType="1" noTextEdit="1"/>
            </p:cNvSpPr>
            <p:nvPr/>
          </p:nvSpPr>
          <p:spPr bwMode="auto">
            <a:xfrm>
              <a:off x="484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77" name="AutoShape 833"/>
            <p:cNvSpPr>
              <a:spLocks noChangeArrowheads="1"/>
            </p:cNvSpPr>
            <p:nvPr/>
          </p:nvSpPr>
          <p:spPr bwMode="auto">
            <a:xfrm>
              <a:off x="795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78" name="WordArt 834"/>
            <p:cNvSpPr>
              <a:spLocks noChangeArrowheads="1" noChangeShapeType="1" noTextEdit="1"/>
            </p:cNvSpPr>
            <p:nvPr/>
          </p:nvSpPr>
          <p:spPr bwMode="auto">
            <a:xfrm>
              <a:off x="880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79" name="AutoShape 835"/>
            <p:cNvSpPr>
              <a:spLocks noChangeArrowheads="1"/>
            </p:cNvSpPr>
            <p:nvPr/>
          </p:nvSpPr>
          <p:spPr bwMode="auto">
            <a:xfrm>
              <a:off x="1192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80" name="WordArt 836"/>
            <p:cNvSpPr>
              <a:spLocks noChangeArrowheads="1" noChangeShapeType="1" noTextEdit="1"/>
            </p:cNvSpPr>
            <p:nvPr/>
          </p:nvSpPr>
          <p:spPr bwMode="auto">
            <a:xfrm>
              <a:off x="1277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81" name="AutoShape 837"/>
            <p:cNvSpPr>
              <a:spLocks noChangeArrowheads="1"/>
            </p:cNvSpPr>
            <p:nvPr/>
          </p:nvSpPr>
          <p:spPr bwMode="auto">
            <a:xfrm>
              <a:off x="399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82" name="WordArt 838"/>
            <p:cNvSpPr>
              <a:spLocks noChangeArrowheads="1" noChangeShapeType="1" noTextEdit="1"/>
            </p:cNvSpPr>
            <p:nvPr/>
          </p:nvSpPr>
          <p:spPr bwMode="auto">
            <a:xfrm>
              <a:off x="484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83" name="AutoShape 839"/>
            <p:cNvSpPr>
              <a:spLocks noChangeArrowheads="1"/>
            </p:cNvSpPr>
            <p:nvPr/>
          </p:nvSpPr>
          <p:spPr bwMode="auto">
            <a:xfrm>
              <a:off x="795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84" name="WordArt 840"/>
            <p:cNvSpPr>
              <a:spLocks noChangeArrowheads="1" noChangeShapeType="1" noTextEdit="1"/>
            </p:cNvSpPr>
            <p:nvPr/>
          </p:nvSpPr>
          <p:spPr bwMode="auto">
            <a:xfrm>
              <a:off x="880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85" name="AutoShape 841"/>
            <p:cNvSpPr>
              <a:spLocks noChangeArrowheads="1"/>
            </p:cNvSpPr>
            <p:nvPr/>
          </p:nvSpPr>
          <p:spPr bwMode="auto">
            <a:xfrm>
              <a:off x="1192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86" name="WordArt 842"/>
            <p:cNvSpPr>
              <a:spLocks noChangeArrowheads="1" noChangeShapeType="1" noTextEdit="1"/>
            </p:cNvSpPr>
            <p:nvPr/>
          </p:nvSpPr>
          <p:spPr bwMode="auto">
            <a:xfrm>
              <a:off x="1277" y="2696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87" name="AutoShape 843"/>
            <p:cNvSpPr>
              <a:spLocks noChangeArrowheads="1"/>
            </p:cNvSpPr>
            <p:nvPr/>
          </p:nvSpPr>
          <p:spPr bwMode="auto">
            <a:xfrm>
              <a:off x="399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88" name="WordArt 844"/>
            <p:cNvSpPr>
              <a:spLocks noChangeArrowheads="1" noChangeShapeType="1" noTextEdit="1"/>
            </p:cNvSpPr>
            <p:nvPr/>
          </p:nvSpPr>
          <p:spPr bwMode="auto">
            <a:xfrm>
              <a:off x="484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89" name="AutoShape 845"/>
            <p:cNvSpPr>
              <a:spLocks noChangeArrowheads="1"/>
            </p:cNvSpPr>
            <p:nvPr/>
          </p:nvSpPr>
          <p:spPr bwMode="auto">
            <a:xfrm>
              <a:off x="795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90" name="WordArt 846"/>
            <p:cNvSpPr>
              <a:spLocks noChangeArrowheads="1" noChangeShapeType="1" noTextEdit="1"/>
            </p:cNvSpPr>
            <p:nvPr/>
          </p:nvSpPr>
          <p:spPr bwMode="auto">
            <a:xfrm>
              <a:off x="880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91" name="AutoShape 847"/>
            <p:cNvSpPr>
              <a:spLocks noChangeArrowheads="1"/>
            </p:cNvSpPr>
            <p:nvPr/>
          </p:nvSpPr>
          <p:spPr bwMode="auto">
            <a:xfrm>
              <a:off x="1192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92" name="WordArt 848"/>
            <p:cNvSpPr>
              <a:spLocks noChangeArrowheads="1" noChangeShapeType="1" noTextEdit="1"/>
            </p:cNvSpPr>
            <p:nvPr/>
          </p:nvSpPr>
          <p:spPr bwMode="auto">
            <a:xfrm>
              <a:off x="1277" y="3013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93" name="AutoShape 849"/>
            <p:cNvSpPr>
              <a:spLocks noChangeArrowheads="1"/>
            </p:cNvSpPr>
            <p:nvPr/>
          </p:nvSpPr>
          <p:spPr bwMode="auto">
            <a:xfrm>
              <a:off x="399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94" name="WordArt 850"/>
            <p:cNvSpPr>
              <a:spLocks noChangeArrowheads="1" noChangeShapeType="1" noTextEdit="1"/>
            </p:cNvSpPr>
            <p:nvPr/>
          </p:nvSpPr>
          <p:spPr bwMode="auto">
            <a:xfrm>
              <a:off x="484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95" name="AutoShape 851"/>
            <p:cNvSpPr>
              <a:spLocks noChangeArrowheads="1"/>
            </p:cNvSpPr>
            <p:nvPr/>
          </p:nvSpPr>
          <p:spPr bwMode="auto">
            <a:xfrm>
              <a:off x="795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96" name="WordArt 852"/>
            <p:cNvSpPr>
              <a:spLocks noChangeArrowheads="1" noChangeShapeType="1" noTextEdit="1"/>
            </p:cNvSpPr>
            <p:nvPr/>
          </p:nvSpPr>
          <p:spPr bwMode="auto">
            <a:xfrm>
              <a:off x="936" y="3389"/>
              <a:ext cx="87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97" name="AutoShape 853"/>
            <p:cNvSpPr>
              <a:spLocks noChangeArrowheads="1"/>
            </p:cNvSpPr>
            <p:nvPr/>
          </p:nvSpPr>
          <p:spPr bwMode="auto">
            <a:xfrm>
              <a:off x="1192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98" name="WordArt 854"/>
            <p:cNvSpPr>
              <a:spLocks noChangeArrowheads="1" noChangeShapeType="1" noTextEdit="1"/>
            </p:cNvSpPr>
            <p:nvPr/>
          </p:nvSpPr>
          <p:spPr bwMode="auto">
            <a:xfrm>
              <a:off x="1277" y="3329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99" name="AutoShape 855"/>
            <p:cNvSpPr>
              <a:spLocks noChangeArrowheads="1"/>
            </p:cNvSpPr>
            <p:nvPr/>
          </p:nvSpPr>
          <p:spPr bwMode="auto">
            <a:xfrm>
              <a:off x="1589" y="2967"/>
              <a:ext cx="368" cy="610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00" name="WordArt 856"/>
            <p:cNvSpPr>
              <a:spLocks noChangeArrowheads="1" noChangeShapeType="1" noTextEdit="1"/>
            </p:cNvSpPr>
            <p:nvPr/>
          </p:nvSpPr>
          <p:spPr bwMode="auto">
            <a:xfrm>
              <a:off x="1674" y="3125"/>
              <a:ext cx="204" cy="3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01" name="AutoShape 857"/>
            <p:cNvSpPr>
              <a:spLocks noChangeArrowheads="1"/>
            </p:cNvSpPr>
            <p:nvPr/>
          </p:nvSpPr>
          <p:spPr bwMode="auto">
            <a:xfrm>
              <a:off x="1589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02" name="WordArt 858"/>
            <p:cNvSpPr>
              <a:spLocks noChangeArrowheads="1" noChangeShapeType="1" noTextEdit="1"/>
            </p:cNvSpPr>
            <p:nvPr/>
          </p:nvSpPr>
          <p:spPr bwMode="auto">
            <a:xfrm>
              <a:off x="1674" y="2380"/>
              <a:ext cx="204" cy="1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03" name="AutoShape 859"/>
            <p:cNvSpPr>
              <a:spLocks noChangeArrowheads="1"/>
            </p:cNvSpPr>
            <p:nvPr/>
          </p:nvSpPr>
          <p:spPr bwMode="auto">
            <a:xfrm>
              <a:off x="1589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04" name="WordArt 860"/>
            <p:cNvSpPr>
              <a:spLocks noChangeArrowheads="1" noChangeShapeType="1" noTextEdit="1"/>
            </p:cNvSpPr>
            <p:nvPr/>
          </p:nvSpPr>
          <p:spPr bwMode="auto">
            <a:xfrm>
              <a:off x="1674" y="2777"/>
              <a:ext cx="204" cy="3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05" name="AutoShape 861"/>
            <p:cNvSpPr>
              <a:spLocks noChangeArrowheads="1"/>
            </p:cNvSpPr>
            <p:nvPr/>
          </p:nvSpPr>
          <p:spPr bwMode="auto">
            <a:xfrm>
              <a:off x="1589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06" name="WordArt 862"/>
            <p:cNvSpPr>
              <a:spLocks noChangeArrowheads="1" noChangeShapeType="1" noTextEdit="1"/>
            </p:cNvSpPr>
            <p:nvPr/>
          </p:nvSpPr>
          <p:spPr bwMode="auto">
            <a:xfrm>
              <a:off x="1674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07" name="AutoShape 863"/>
            <p:cNvSpPr>
              <a:spLocks noChangeArrowheads="1"/>
            </p:cNvSpPr>
            <p:nvPr/>
          </p:nvSpPr>
          <p:spPr bwMode="auto">
            <a:xfrm>
              <a:off x="399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08" name="WordArt 864"/>
            <p:cNvSpPr>
              <a:spLocks noChangeArrowheads="1" noChangeShapeType="1" noTextEdit="1"/>
            </p:cNvSpPr>
            <p:nvPr/>
          </p:nvSpPr>
          <p:spPr bwMode="auto">
            <a:xfrm>
              <a:off x="484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09" name="AutoShape 865"/>
            <p:cNvSpPr>
              <a:spLocks noChangeArrowheads="1"/>
            </p:cNvSpPr>
            <p:nvPr/>
          </p:nvSpPr>
          <p:spPr bwMode="auto">
            <a:xfrm>
              <a:off x="795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10" name="WordArt 866"/>
            <p:cNvSpPr>
              <a:spLocks noChangeArrowheads="1" noChangeShapeType="1" noTextEdit="1"/>
            </p:cNvSpPr>
            <p:nvPr/>
          </p:nvSpPr>
          <p:spPr bwMode="auto">
            <a:xfrm>
              <a:off x="880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11" name="AutoShape 867"/>
            <p:cNvSpPr>
              <a:spLocks noChangeArrowheads="1"/>
            </p:cNvSpPr>
            <p:nvPr/>
          </p:nvSpPr>
          <p:spPr bwMode="auto">
            <a:xfrm>
              <a:off x="1192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12" name="WordArt 868"/>
            <p:cNvSpPr>
              <a:spLocks noChangeArrowheads="1" noChangeShapeType="1" noTextEdit="1"/>
            </p:cNvSpPr>
            <p:nvPr/>
          </p:nvSpPr>
          <p:spPr bwMode="auto">
            <a:xfrm>
              <a:off x="1277" y="2063"/>
              <a:ext cx="204" cy="19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32613" name="Group 869"/>
            <p:cNvGrpSpPr>
              <a:grpSpLocks/>
            </p:cNvGrpSpPr>
            <p:nvPr/>
          </p:nvGrpSpPr>
          <p:grpSpPr bwMode="auto">
            <a:xfrm>
              <a:off x="399" y="1508"/>
              <a:ext cx="1559" cy="409"/>
              <a:chOff x="2063" y="763"/>
              <a:chExt cx="682" cy="179"/>
            </a:xfrm>
          </p:grpSpPr>
          <p:sp>
            <p:nvSpPr>
              <p:cNvPr id="32614" name="Rectangle 870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615" name="Rectangle 871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616" name="Group 872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32617" name="Group 873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18" name="Freeform 87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19" name="Freeform 87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0" name="Freeform 87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1" name="Freeform 87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2" name="Freeform 87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3" name="Freeform 87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4" name="Freeform 88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25" name="Group 881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26" name="Freeform 88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7" name="Freeform 88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8" name="Freeform 88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9" name="Freeform 88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0" name="Freeform 88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1" name="Freeform 88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2" name="Freeform 88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33" name="Group 889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34" name="Freeform 89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5" name="Freeform 89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6" name="Freeform 89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7" name="Freeform 89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8" name="Freeform 89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9" name="Freeform 89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0" name="Freeform 89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41" name="Group 897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42" name="Freeform 89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3" name="Freeform 89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4" name="Freeform 90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5" name="Freeform 90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6" name="Freeform 90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7" name="Freeform 90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8" name="Freeform 90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49" name="Group 905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50" name="Freeform 90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1" name="Freeform 90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2" name="Freeform 90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3" name="Freeform 90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4" name="Freeform 91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5" name="Freeform 91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6" name="Freeform 91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57" name="Group 913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58" name="Freeform 91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9" name="Freeform 91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0" name="Freeform 91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1" name="Freeform 91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2" name="Freeform 91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3" name="Freeform 91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4" name="Freeform 92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65" name="Group 921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66" name="Freeform 9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7" name="Freeform 9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8" name="Freeform 9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9" name="Freeform 9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0" name="Freeform 9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1" name="Freeform 9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2" name="Freeform 9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73" name="Group 929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74" name="Freeform 9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5" name="Freeform 9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6" name="Freeform 9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7" name="Freeform 9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8" name="Freeform 9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9" name="Freeform 9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80" name="Freeform 9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5272" name="Group 1480"/>
          <p:cNvGrpSpPr>
            <a:grpSpLocks/>
          </p:cNvGrpSpPr>
          <p:nvPr/>
        </p:nvGrpSpPr>
        <p:grpSpPr bwMode="auto">
          <a:xfrm>
            <a:off x="6302453" y="854550"/>
            <a:ext cx="1131536" cy="1554642"/>
            <a:chOff x="3772" y="261"/>
            <a:chExt cx="928" cy="1275"/>
          </a:xfrm>
          <a:scene3d>
            <a:camera prst="isometricTopUp"/>
            <a:lightRig rig="threePt" dir="t"/>
          </a:scene3d>
        </p:grpSpPr>
        <p:sp>
          <p:nvSpPr>
            <p:cNvPr id="34838" name="AutoShape 1046"/>
            <p:cNvSpPr>
              <a:spLocks noChangeArrowheads="1"/>
            </p:cNvSpPr>
            <p:nvPr/>
          </p:nvSpPr>
          <p:spPr bwMode="auto">
            <a:xfrm>
              <a:off x="3772" y="261"/>
              <a:ext cx="928" cy="1275"/>
            </a:xfrm>
            <a:prstGeom prst="roundRect">
              <a:avLst>
                <a:gd name="adj" fmla="val 5083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extrusionH="63500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39" name="AutoShape 1047"/>
            <p:cNvSpPr>
              <a:spLocks noChangeArrowheads="1"/>
            </p:cNvSpPr>
            <p:nvPr/>
          </p:nvSpPr>
          <p:spPr bwMode="auto">
            <a:xfrm>
              <a:off x="3804" y="798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40" name="WordArt 1048"/>
            <p:cNvSpPr>
              <a:spLocks noChangeArrowheads="1" noChangeShapeType="1" noTextEdit="1"/>
            </p:cNvSpPr>
            <p:nvPr/>
          </p:nvSpPr>
          <p:spPr bwMode="auto">
            <a:xfrm>
              <a:off x="3851" y="824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41" name="AutoShape 1049"/>
            <p:cNvSpPr>
              <a:spLocks noChangeArrowheads="1"/>
            </p:cNvSpPr>
            <p:nvPr/>
          </p:nvSpPr>
          <p:spPr bwMode="auto">
            <a:xfrm>
              <a:off x="4023" y="798"/>
              <a:ext cx="205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42" name="WordArt 1050"/>
            <p:cNvSpPr>
              <a:spLocks noChangeArrowheads="1" noChangeShapeType="1" noTextEdit="1"/>
            </p:cNvSpPr>
            <p:nvPr/>
          </p:nvSpPr>
          <p:spPr bwMode="auto">
            <a:xfrm>
              <a:off x="4071" y="824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43" name="AutoShape 1051"/>
            <p:cNvSpPr>
              <a:spLocks noChangeArrowheads="1"/>
            </p:cNvSpPr>
            <p:nvPr/>
          </p:nvSpPr>
          <p:spPr bwMode="auto">
            <a:xfrm>
              <a:off x="4244" y="798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44" name="WordArt 1052"/>
            <p:cNvSpPr>
              <a:spLocks noChangeArrowheads="1" noChangeShapeType="1" noTextEdit="1"/>
            </p:cNvSpPr>
            <p:nvPr/>
          </p:nvSpPr>
          <p:spPr bwMode="auto">
            <a:xfrm>
              <a:off x="4291" y="824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45" name="AutoShape 1053"/>
            <p:cNvSpPr>
              <a:spLocks noChangeArrowheads="1"/>
            </p:cNvSpPr>
            <p:nvPr/>
          </p:nvSpPr>
          <p:spPr bwMode="auto">
            <a:xfrm>
              <a:off x="3804" y="974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46" name="WordArt 1054"/>
            <p:cNvSpPr>
              <a:spLocks noChangeArrowheads="1" noChangeShapeType="1" noTextEdit="1"/>
            </p:cNvSpPr>
            <p:nvPr/>
          </p:nvSpPr>
          <p:spPr bwMode="auto">
            <a:xfrm>
              <a:off x="3851" y="999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47" name="AutoShape 1055"/>
            <p:cNvSpPr>
              <a:spLocks noChangeArrowheads="1"/>
            </p:cNvSpPr>
            <p:nvPr/>
          </p:nvSpPr>
          <p:spPr bwMode="auto">
            <a:xfrm>
              <a:off x="4023" y="974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48" name="WordArt 1056"/>
            <p:cNvSpPr>
              <a:spLocks noChangeArrowheads="1" noChangeShapeType="1" noTextEdit="1"/>
            </p:cNvSpPr>
            <p:nvPr/>
          </p:nvSpPr>
          <p:spPr bwMode="auto">
            <a:xfrm>
              <a:off x="4071" y="999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49" name="AutoShape 1057"/>
            <p:cNvSpPr>
              <a:spLocks noChangeArrowheads="1"/>
            </p:cNvSpPr>
            <p:nvPr/>
          </p:nvSpPr>
          <p:spPr bwMode="auto">
            <a:xfrm>
              <a:off x="4244" y="974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50" name="WordArt 1058"/>
            <p:cNvSpPr>
              <a:spLocks noChangeArrowheads="1" noChangeShapeType="1" noTextEdit="1"/>
            </p:cNvSpPr>
            <p:nvPr/>
          </p:nvSpPr>
          <p:spPr bwMode="auto">
            <a:xfrm>
              <a:off x="4291" y="999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51" name="AutoShape 1059"/>
            <p:cNvSpPr>
              <a:spLocks noChangeArrowheads="1"/>
            </p:cNvSpPr>
            <p:nvPr/>
          </p:nvSpPr>
          <p:spPr bwMode="auto">
            <a:xfrm>
              <a:off x="3804" y="1150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52" name="WordArt 1060"/>
            <p:cNvSpPr>
              <a:spLocks noChangeArrowheads="1" noChangeShapeType="1" noTextEdit="1"/>
            </p:cNvSpPr>
            <p:nvPr/>
          </p:nvSpPr>
          <p:spPr bwMode="auto">
            <a:xfrm>
              <a:off x="3851" y="1175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53" name="AutoShape 1061"/>
            <p:cNvSpPr>
              <a:spLocks noChangeArrowheads="1"/>
            </p:cNvSpPr>
            <p:nvPr/>
          </p:nvSpPr>
          <p:spPr bwMode="auto">
            <a:xfrm>
              <a:off x="4023" y="1150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54" name="WordArt 1062"/>
            <p:cNvSpPr>
              <a:spLocks noChangeArrowheads="1" noChangeShapeType="1" noTextEdit="1"/>
            </p:cNvSpPr>
            <p:nvPr/>
          </p:nvSpPr>
          <p:spPr bwMode="auto">
            <a:xfrm>
              <a:off x="4071" y="1175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55" name="AutoShape 1063"/>
            <p:cNvSpPr>
              <a:spLocks noChangeArrowheads="1"/>
            </p:cNvSpPr>
            <p:nvPr/>
          </p:nvSpPr>
          <p:spPr bwMode="auto">
            <a:xfrm>
              <a:off x="4244" y="1150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56" name="WordArt 1064"/>
            <p:cNvSpPr>
              <a:spLocks noChangeArrowheads="1" noChangeShapeType="1" noTextEdit="1"/>
            </p:cNvSpPr>
            <p:nvPr/>
          </p:nvSpPr>
          <p:spPr bwMode="auto">
            <a:xfrm>
              <a:off x="4291" y="1175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57" name="AutoShape 1065"/>
            <p:cNvSpPr>
              <a:spLocks noChangeArrowheads="1"/>
            </p:cNvSpPr>
            <p:nvPr/>
          </p:nvSpPr>
          <p:spPr bwMode="auto">
            <a:xfrm>
              <a:off x="3804" y="1326"/>
              <a:ext cx="204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58" name="WordArt 1066"/>
            <p:cNvSpPr>
              <a:spLocks noChangeArrowheads="1" noChangeShapeType="1" noTextEdit="1"/>
            </p:cNvSpPr>
            <p:nvPr/>
          </p:nvSpPr>
          <p:spPr bwMode="auto">
            <a:xfrm>
              <a:off x="3851" y="1351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59" name="AutoShape 1067"/>
            <p:cNvSpPr>
              <a:spLocks noChangeArrowheads="1"/>
            </p:cNvSpPr>
            <p:nvPr/>
          </p:nvSpPr>
          <p:spPr bwMode="auto">
            <a:xfrm>
              <a:off x="4023" y="1326"/>
              <a:ext cx="205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60" name="WordArt 1068"/>
            <p:cNvSpPr>
              <a:spLocks noChangeArrowheads="1" noChangeShapeType="1" noTextEdit="1"/>
            </p:cNvSpPr>
            <p:nvPr/>
          </p:nvSpPr>
          <p:spPr bwMode="auto">
            <a:xfrm>
              <a:off x="4102" y="1384"/>
              <a:ext cx="48" cy="4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61" name="AutoShape 1069"/>
            <p:cNvSpPr>
              <a:spLocks noChangeArrowheads="1"/>
            </p:cNvSpPr>
            <p:nvPr/>
          </p:nvSpPr>
          <p:spPr bwMode="auto">
            <a:xfrm>
              <a:off x="4244" y="1326"/>
              <a:ext cx="204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62" name="WordArt 1070"/>
            <p:cNvSpPr>
              <a:spLocks noChangeArrowheads="1" noChangeShapeType="1" noTextEdit="1"/>
            </p:cNvSpPr>
            <p:nvPr/>
          </p:nvSpPr>
          <p:spPr bwMode="auto">
            <a:xfrm>
              <a:off x="4291" y="1351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63" name="AutoShape 1071"/>
            <p:cNvSpPr>
              <a:spLocks noChangeArrowheads="1"/>
            </p:cNvSpPr>
            <p:nvPr/>
          </p:nvSpPr>
          <p:spPr bwMode="auto">
            <a:xfrm>
              <a:off x="4464" y="1150"/>
              <a:ext cx="204" cy="338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64" name="WordArt 1072"/>
            <p:cNvSpPr>
              <a:spLocks noChangeArrowheads="1" noChangeShapeType="1" noTextEdit="1"/>
            </p:cNvSpPr>
            <p:nvPr/>
          </p:nvSpPr>
          <p:spPr bwMode="auto">
            <a:xfrm>
              <a:off x="4511" y="1237"/>
              <a:ext cx="114" cy="17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65" name="AutoShape 1073"/>
            <p:cNvSpPr>
              <a:spLocks noChangeArrowheads="1"/>
            </p:cNvSpPr>
            <p:nvPr/>
          </p:nvSpPr>
          <p:spPr bwMode="auto">
            <a:xfrm>
              <a:off x="4464" y="798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66" name="WordArt 1074"/>
            <p:cNvSpPr>
              <a:spLocks noChangeArrowheads="1" noChangeShapeType="1" noTextEdit="1"/>
            </p:cNvSpPr>
            <p:nvPr/>
          </p:nvSpPr>
          <p:spPr bwMode="auto">
            <a:xfrm>
              <a:off x="4511" y="824"/>
              <a:ext cx="114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67" name="AutoShape 1075"/>
            <p:cNvSpPr>
              <a:spLocks noChangeArrowheads="1"/>
            </p:cNvSpPr>
            <p:nvPr/>
          </p:nvSpPr>
          <p:spPr bwMode="auto">
            <a:xfrm>
              <a:off x="4464" y="974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68" name="WordArt 1076"/>
            <p:cNvSpPr>
              <a:spLocks noChangeArrowheads="1" noChangeShapeType="1" noTextEdit="1"/>
            </p:cNvSpPr>
            <p:nvPr/>
          </p:nvSpPr>
          <p:spPr bwMode="auto">
            <a:xfrm>
              <a:off x="4511" y="1044"/>
              <a:ext cx="114" cy="1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69" name="AutoShape 1077"/>
            <p:cNvSpPr>
              <a:spLocks noChangeArrowheads="1"/>
            </p:cNvSpPr>
            <p:nvPr/>
          </p:nvSpPr>
          <p:spPr bwMode="auto">
            <a:xfrm>
              <a:off x="4464" y="623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0" name="WordArt 1078"/>
            <p:cNvSpPr>
              <a:spLocks noChangeArrowheads="1" noChangeShapeType="1" noTextEdit="1"/>
            </p:cNvSpPr>
            <p:nvPr/>
          </p:nvSpPr>
          <p:spPr bwMode="auto">
            <a:xfrm>
              <a:off x="4511" y="648"/>
              <a:ext cx="114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71" name="AutoShape 1079"/>
            <p:cNvSpPr>
              <a:spLocks noChangeArrowheads="1"/>
            </p:cNvSpPr>
            <p:nvPr/>
          </p:nvSpPr>
          <p:spPr bwMode="auto">
            <a:xfrm>
              <a:off x="3804" y="623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2" name="WordArt 1080"/>
            <p:cNvSpPr>
              <a:spLocks noChangeArrowheads="1" noChangeShapeType="1" noTextEdit="1"/>
            </p:cNvSpPr>
            <p:nvPr/>
          </p:nvSpPr>
          <p:spPr bwMode="auto">
            <a:xfrm>
              <a:off x="3851" y="648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73" name="AutoShape 1081"/>
            <p:cNvSpPr>
              <a:spLocks noChangeArrowheads="1"/>
            </p:cNvSpPr>
            <p:nvPr/>
          </p:nvSpPr>
          <p:spPr bwMode="auto">
            <a:xfrm>
              <a:off x="4023" y="623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4" name="WordArt 1082"/>
            <p:cNvSpPr>
              <a:spLocks noChangeArrowheads="1" noChangeShapeType="1" noTextEdit="1"/>
            </p:cNvSpPr>
            <p:nvPr/>
          </p:nvSpPr>
          <p:spPr bwMode="auto">
            <a:xfrm>
              <a:off x="4071" y="648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75" name="AutoShape 1083"/>
            <p:cNvSpPr>
              <a:spLocks noChangeArrowheads="1"/>
            </p:cNvSpPr>
            <p:nvPr/>
          </p:nvSpPr>
          <p:spPr bwMode="auto">
            <a:xfrm>
              <a:off x="4244" y="623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6" name="WordArt 1084"/>
            <p:cNvSpPr>
              <a:spLocks noChangeArrowheads="1" noChangeShapeType="1" noTextEdit="1"/>
            </p:cNvSpPr>
            <p:nvPr/>
          </p:nvSpPr>
          <p:spPr bwMode="auto">
            <a:xfrm>
              <a:off x="4291" y="648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34877" name="Group 1085"/>
            <p:cNvGrpSpPr>
              <a:grpSpLocks/>
            </p:cNvGrpSpPr>
            <p:nvPr/>
          </p:nvGrpSpPr>
          <p:grpSpPr bwMode="auto">
            <a:xfrm>
              <a:off x="3804" y="340"/>
              <a:ext cx="865" cy="227"/>
              <a:chOff x="2063" y="763"/>
              <a:chExt cx="682" cy="179"/>
            </a:xfrm>
          </p:grpSpPr>
          <p:sp>
            <p:nvSpPr>
              <p:cNvPr id="34878" name="Rectangle 1086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79" name="Rectangle 1087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880" name="Group 1088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34881" name="Group 1089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882" name="Freeform 109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3" name="Freeform 109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4" name="Freeform 109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5" name="Freeform 109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6" name="Freeform 109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7" name="Freeform 109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8" name="Freeform 109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889" name="Group 1097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890" name="Freeform 109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1" name="Freeform 109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2" name="Freeform 110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3" name="Freeform 110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4" name="Freeform 110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5" name="Freeform 110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6" name="Freeform 110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897" name="Group 1105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898" name="Freeform 110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9" name="Freeform 110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0" name="Freeform 110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1" name="Freeform 110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2" name="Freeform 111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3" name="Freeform 111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4" name="Freeform 111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05" name="Group 1113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906" name="Freeform 111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7" name="Freeform 111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8" name="Freeform 111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9" name="Freeform 111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0" name="Freeform 111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1" name="Freeform 111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2" name="Freeform 112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13" name="Group 1121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914" name="Freeform 11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5" name="Freeform 11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6" name="Freeform 11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7" name="Freeform 11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8" name="Freeform 11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9" name="Freeform 11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0" name="Freeform 11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21" name="Group 1129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922" name="Freeform 11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3" name="Freeform 11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4" name="Freeform 11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5" name="Freeform 11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6" name="Freeform 11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7" name="Freeform 11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8" name="Freeform 11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29" name="Group 1137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930" name="Freeform 113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1" name="Freeform 113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2" name="Freeform 114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3" name="Freeform 114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4" name="Freeform 114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5" name="Freeform 114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6" name="Freeform 114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37" name="Group 1145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938" name="Freeform 114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9" name="Freeform 114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40" name="Freeform 114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41" name="Freeform 114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42" name="Freeform 115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43" name="Freeform 115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44" name="Freeform 115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5271" name="Group 1479"/>
          <p:cNvGrpSpPr>
            <a:grpSpLocks/>
          </p:cNvGrpSpPr>
          <p:nvPr/>
        </p:nvGrpSpPr>
        <p:grpSpPr bwMode="auto">
          <a:xfrm>
            <a:off x="8161468" y="854549"/>
            <a:ext cx="1131536" cy="1554643"/>
            <a:chOff x="4906" y="204"/>
            <a:chExt cx="928" cy="1275"/>
          </a:xfrm>
          <a:scene3d>
            <a:camera prst="isometricTopUp"/>
            <a:lightRig rig="threePt" dir="t"/>
          </a:scene3d>
        </p:grpSpPr>
        <p:sp>
          <p:nvSpPr>
            <p:cNvPr id="35054" name="AutoShape 1262"/>
            <p:cNvSpPr>
              <a:spLocks noChangeArrowheads="1"/>
            </p:cNvSpPr>
            <p:nvPr/>
          </p:nvSpPr>
          <p:spPr bwMode="auto">
            <a:xfrm>
              <a:off x="4906" y="204"/>
              <a:ext cx="928" cy="1275"/>
            </a:xfrm>
            <a:prstGeom prst="roundRect">
              <a:avLst>
                <a:gd name="adj" fmla="val 5083"/>
              </a:avLst>
            </a:prstGeom>
            <a:solidFill>
              <a:srgbClr val="FF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extrusionH="63500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55" name="AutoShape 1263"/>
            <p:cNvSpPr>
              <a:spLocks noChangeArrowheads="1"/>
            </p:cNvSpPr>
            <p:nvPr/>
          </p:nvSpPr>
          <p:spPr bwMode="auto">
            <a:xfrm>
              <a:off x="4938" y="741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56" name="WordArt 1264"/>
            <p:cNvSpPr>
              <a:spLocks noChangeArrowheads="1" noChangeShapeType="1" noTextEdit="1"/>
            </p:cNvSpPr>
            <p:nvPr/>
          </p:nvSpPr>
          <p:spPr bwMode="auto">
            <a:xfrm>
              <a:off x="4985" y="767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57" name="AutoShape 1265"/>
            <p:cNvSpPr>
              <a:spLocks noChangeArrowheads="1"/>
            </p:cNvSpPr>
            <p:nvPr/>
          </p:nvSpPr>
          <p:spPr bwMode="auto">
            <a:xfrm>
              <a:off x="5157" y="741"/>
              <a:ext cx="205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58" name="WordArt 1266"/>
            <p:cNvSpPr>
              <a:spLocks noChangeArrowheads="1" noChangeShapeType="1" noTextEdit="1"/>
            </p:cNvSpPr>
            <p:nvPr/>
          </p:nvSpPr>
          <p:spPr bwMode="auto">
            <a:xfrm>
              <a:off x="5205" y="767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59" name="AutoShape 1267"/>
            <p:cNvSpPr>
              <a:spLocks noChangeArrowheads="1"/>
            </p:cNvSpPr>
            <p:nvPr/>
          </p:nvSpPr>
          <p:spPr bwMode="auto">
            <a:xfrm>
              <a:off x="5378" y="741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0" name="WordArt 1268"/>
            <p:cNvSpPr>
              <a:spLocks noChangeArrowheads="1" noChangeShapeType="1" noTextEdit="1"/>
            </p:cNvSpPr>
            <p:nvPr/>
          </p:nvSpPr>
          <p:spPr bwMode="auto">
            <a:xfrm>
              <a:off x="5425" y="767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61" name="AutoShape 1269"/>
            <p:cNvSpPr>
              <a:spLocks noChangeArrowheads="1"/>
            </p:cNvSpPr>
            <p:nvPr/>
          </p:nvSpPr>
          <p:spPr bwMode="auto">
            <a:xfrm>
              <a:off x="4938" y="917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2" name="WordArt 1270"/>
            <p:cNvSpPr>
              <a:spLocks noChangeArrowheads="1" noChangeShapeType="1" noTextEdit="1"/>
            </p:cNvSpPr>
            <p:nvPr/>
          </p:nvSpPr>
          <p:spPr bwMode="auto">
            <a:xfrm>
              <a:off x="4985" y="942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63" name="AutoShape 1271"/>
            <p:cNvSpPr>
              <a:spLocks noChangeArrowheads="1"/>
            </p:cNvSpPr>
            <p:nvPr/>
          </p:nvSpPr>
          <p:spPr bwMode="auto">
            <a:xfrm>
              <a:off x="5157" y="917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4" name="WordArt 1272"/>
            <p:cNvSpPr>
              <a:spLocks noChangeArrowheads="1" noChangeShapeType="1" noTextEdit="1"/>
            </p:cNvSpPr>
            <p:nvPr/>
          </p:nvSpPr>
          <p:spPr bwMode="auto">
            <a:xfrm>
              <a:off x="5205" y="942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65" name="AutoShape 1273"/>
            <p:cNvSpPr>
              <a:spLocks noChangeArrowheads="1"/>
            </p:cNvSpPr>
            <p:nvPr/>
          </p:nvSpPr>
          <p:spPr bwMode="auto">
            <a:xfrm>
              <a:off x="5378" y="917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6" name="WordArt 1274"/>
            <p:cNvSpPr>
              <a:spLocks noChangeArrowheads="1" noChangeShapeType="1" noTextEdit="1"/>
            </p:cNvSpPr>
            <p:nvPr/>
          </p:nvSpPr>
          <p:spPr bwMode="auto">
            <a:xfrm>
              <a:off x="5425" y="942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67" name="AutoShape 1275"/>
            <p:cNvSpPr>
              <a:spLocks noChangeArrowheads="1"/>
            </p:cNvSpPr>
            <p:nvPr/>
          </p:nvSpPr>
          <p:spPr bwMode="auto">
            <a:xfrm>
              <a:off x="4938" y="1093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8" name="WordArt 1276"/>
            <p:cNvSpPr>
              <a:spLocks noChangeArrowheads="1" noChangeShapeType="1" noTextEdit="1"/>
            </p:cNvSpPr>
            <p:nvPr/>
          </p:nvSpPr>
          <p:spPr bwMode="auto">
            <a:xfrm>
              <a:off x="4985" y="1118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69" name="AutoShape 1277"/>
            <p:cNvSpPr>
              <a:spLocks noChangeArrowheads="1"/>
            </p:cNvSpPr>
            <p:nvPr/>
          </p:nvSpPr>
          <p:spPr bwMode="auto">
            <a:xfrm>
              <a:off x="5157" y="1093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0" name="WordArt 1278"/>
            <p:cNvSpPr>
              <a:spLocks noChangeArrowheads="1" noChangeShapeType="1" noTextEdit="1"/>
            </p:cNvSpPr>
            <p:nvPr/>
          </p:nvSpPr>
          <p:spPr bwMode="auto">
            <a:xfrm>
              <a:off x="5205" y="1118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71" name="AutoShape 1279"/>
            <p:cNvSpPr>
              <a:spLocks noChangeArrowheads="1"/>
            </p:cNvSpPr>
            <p:nvPr/>
          </p:nvSpPr>
          <p:spPr bwMode="auto">
            <a:xfrm>
              <a:off x="5378" y="1093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2" name="WordArt 1280"/>
            <p:cNvSpPr>
              <a:spLocks noChangeArrowheads="1" noChangeShapeType="1" noTextEdit="1"/>
            </p:cNvSpPr>
            <p:nvPr/>
          </p:nvSpPr>
          <p:spPr bwMode="auto">
            <a:xfrm>
              <a:off x="5425" y="1118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73" name="AutoShape 1281"/>
            <p:cNvSpPr>
              <a:spLocks noChangeArrowheads="1"/>
            </p:cNvSpPr>
            <p:nvPr/>
          </p:nvSpPr>
          <p:spPr bwMode="auto">
            <a:xfrm>
              <a:off x="4938" y="1269"/>
              <a:ext cx="204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4" name="WordArt 1282"/>
            <p:cNvSpPr>
              <a:spLocks noChangeArrowheads="1" noChangeShapeType="1" noTextEdit="1"/>
            </p:cNvSpPr>
            <p:nvPr/>
          </p:nvSpPr>
          <p:spPr bwMode="auto">
            <a:xfrm>
              <a:off x="4985" y="1294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75" name="AutoShape 1283"/>
            <p:cNvSpPr>
              <a:spLocks noChangeArrowheads="1"/>
            </p:cNvSpPr>
            <p:nvPr/>
          </p:nvSpPr>
          <p:spPr bwMode="auto">
            <a:xfrm>
              <a:off x="5157" y="1269"/>
              <a:ext cx="205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6" name="WordArt 1284"/>
            <p:cNvSpPr>
              <a:spLocks noChangeArrowheads="1" noChangeShapeType="1" noTextEdit="1"/>
            </p:cNvSpPr>
            <p:nvPr/>
          </p:nvSpPr>
          <p:spPr bwMode="auto">
            <a:xfrm>
              <a:off x="5236" y="1327"/>
              <a:ext cx="48" cy="4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77" name="AutoShape 1285"/>
            <p:cNvSpPr>
              <a:spLocks noChangeArrowheads="1"/>
            </p:cNvSpPr>
            <p:nvPr/>
          </p:nvSpPr>
          <p:spPr bwMode="auto">
            <a:xfrm>
              <a:off x="5378" y="1269"/>
              <a:ext cx="204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8" name="WordArt 1286"/>
            <p:cNvSpPr>
              <a:spLocks noChangeArrowheads="1" noChangeShapeType="1" noTextEdit="1"/>
            </p:cNvSpPr>
            <p:nvPr/>
          </p:nvSpPr>
          <p:spPr bwMode="auto">
            <a:xfrm>
              <a:off x="5425" y="1294"/>
              <a:ext cx="113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79" name="AutoShape 1287"/>
            <p:cNvSpPr>
              <a:spLocks noChangeArrowheads="1"/>
            </p:cNvSpPr>
            <p:nvPr/>
          </p:nvSpPr>
          <p:spPr bwMode="auto">
            <a:xfrm>
              <a:off x="5598" y="1093"/>
              <a:ext cx="204" cy="338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80" name="WordArt 1288"/>
            <p:cNvSpPr>
              <a:spLocks noChangeArrowheads="1" noChangeShapeType="1" noTextEdit="1"/>
            </p:cNvSpPr>
            <p:nvPr/>
          </p:nvSpPr>
          <p:spPr bwMode="auto">
            <a:xfrm>
              <a:off x="5645" y="1180"/>
              <a:ext cx="114" cy="17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81" name="AutoShape 1289"/>
            <p:cNvSpPr>
              <a:spLocks noChangeArrowheads="1"/>
            </p:cNvSpPr>
            <p:nvPr/>
          </p:nvSpPr>
          <p:spPr bwMode="auto">
            <a:xfrm>
              <a:off x="5598" y="741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82" name="WordArt 1290"/>
            <p:cNvSpPr>
              <a:spLocks noChangeArrowheads="1" noChangeShapeType="1" noTextEdit="1"/>
            </p:cNvSpPr>
            <p:nvPr/>
          </p:nvSpPr>
          <p:spPr bwMode="auto">
            <a:xfrm>
              <a:off x="5645" y="767"/>
              <a:ext cx="114" cy="1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83" name="AutoShape 1291"/>
            <p:cNvSpPr>
              <a:spLocks noChangeArrowheads="1"/>
            </p:cNvSpPr>
            <p:nvPr/>
          </p:nvSpPr>
          <p:spPr bwMode="auto">
            <a:xfrm>
              <a:off x="5598" y="917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84" name="WordArt 1292"/>
            <p:cNvSpPr>
              <a:spLocks noChangeArrowheads="1" noChangeShapeType="1" noTextEdit="1"/>
            </p:cNvSpPr>
            <p:nvPr/>
          </p:nvSpPr>
          <p:spPr bwMode="auto">
            <a:xfrm>
              <a:off x="5645" y="987"/>
              <a:ext cx="114" cy="1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85" name="AutoShape 1293"/>
            <p:cNvSpPr>
              <a:spLocks noChangeArrowheads="1"/>
            </p:cNvSpPr>
            <p:nvPr/>
          </p:nvSpPr>
          <p:spPr bwMode="auto">
            <a:xfrm>
              <a:off x="5598" y="566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86" name="WordArt 1294"/>
            <p:cNvSpPr>
              <a:spLocks noChangeArrowheads="1" noChangeShapeType="1" noTextEdit="1"/>
            </p:cNvSpPr>
            <p:nvPr/>
          </p:nvSpPr>
          <p:spPr bwMode="auto">
            <a:xfrm>
              <a:off x="5645" y="591"/>
              <a:ext cx="114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87" name="AutoShape 1295"/>
            <p:cNvSpPr>
              <a:spLocks noChangeArrowheads="1"/>
            </p:cNvSpPr>
            <p:nvPr/>
          </p:nvSpPr>
          <p:spPr bwMode="auto">
            <a:xfrm>
              <a:off x="4938" y="566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88" name="WordArt 1296"/>
            <p:cNvSpPr>
              <a:spLocks noChangeArrowheads="1" noChangeShapeType="1" noTextEdit="1"/>
            </p:cNvSpPr>
            <p:nvPr/>
          </p:nvSpPr>
          <p:spPr bwMode="auto">
            <a:xfrm>
              <a:off x="4985" y="591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89" name="AutoShape 1297"/>
            <p:cNvSpPr>
              <a:spLocks noChangeArrowheads="1"/>
            </p:cNvSpPr>
            <p:nvPr/>
          </p:nvSpPr>
          <p:spPr bwMode="auto">
            <a:xfrm>
              <a:off x="5157" y="566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90" name="WordArt 1298"/>
            <p:cNvSpPr>
              <a:spLocks noChangeArrowheads="1" noChangeShapeType="1" noTextEdit="1"/>
            </p:cNvSpPr>
            <p:nvPr/>
          </p:nvSpPr>
          <p:spPr bwMode="auto">
            <a:xfrm>
              <a:off x="5205" y="591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91" name="AutoShape 1299"/>
            <p:cNvSpPr>
              <a:spLocks noChangeArrowheads="1"/>
            </p:cNvSpPr>
            <p:nvPr/>
          </p:nvSpPr>
          <p:spPr bwMode="auto">
            <a:xfrm>
              <a:off x="5378" y="566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92" name="WordArt 1300"/>
            <p:cNvSpPr>
              <a:spLocks noChangeArrowheads="1" noChangeShapeType="1" noTextEdit="1"/>
            </p:cNvSpPr>
            <p:nvPr/>
          </p:nvSpPr>
          <p:spPr bwMode="auto">
            <a:xfrm>
              <a:off x="5425" y="591"/>
              <a:ext cx="113" cy="1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35093" name="Group 1301"/>
            <p:cNvGrpSpPr>
              <a:grpSpLocks/>
            </p:cNvGrpSpPr>
            <p:nvPr/>
          </p:nvGrpSpPr>
          <p:grpSpPr bwMode="auto">
            <a:xfrm>
              <a:off x="4938" y="283"/>
              <a:ext cx="865" cy="227"/>
              <a:chOff x="2063" y="763"/>
              <a:chExt cx="682" cy="179"/>
            </a:xfrm>
          </p:grpSpPr>
          <p:sp>
            <p:nvSpPr>
              <p:cNvPr id="35094" name="Rectangle 1302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95" name="Rectangle 1303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5096" name="Group 1304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35097" name="Group 1305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098" name="Freeform 130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099" name="Freeform 130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0" name="Freeform 130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1" name="Freeform 130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2" name="Freeform 131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3" name="Freeform 131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4" name="Freeform 131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05" name="Group 1313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06" name="Freeform 131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7" name="Freeform 131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8" name="Freeform 131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9" name="Freeform 131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0" name="Freeform 131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1" name="Freeform 131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2" name="Freeform 132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13" name="Group 1321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14" name="Freeform 13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5" name="Freeform 13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6" name="Freeform 13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7" name="Freeform 13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8" name="Freeform 13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9" name="Freeform 13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0" name="Freeform 13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21" name="Group 1329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22" name="Freeform 13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3" name="Freeform 13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4" name="Freeform 13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5" name="Freeform 13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6" name="Freeform 13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7" name="Freeform 13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8" name="Freeform 13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29" name="Group 1337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30" name="Freeform 133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1" name="Freeform 133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2" name="Freeform 134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3" name="Freeform 134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4" name="Freeform 134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5" name="Freeform 134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6" name="Freeform 134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37" name="Group 1345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38" name="Freeform 134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9" name="Freeform 134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0" name="Freeform 134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1" name="Freeform 134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2" name="Freeform 135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3" name="Freeform 135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4" name="Freeform 135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45" name="Group 1353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46" name="Freeform 135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7" name="Freeform 135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8" name="Freeform 135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9" name="Freeform 135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0" name="Freeform 135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1" name="Freeform 135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2" name="Freeform 136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53" name="Group 1361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54" name="Freeform 136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5" name="Freeform 136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6" name="Freeform 136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7" name="Freeform 136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8" name="Freeform 136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9" name="Freeform 136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60" name="Freeform 136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080" name="Group 108"/>
          <p:cNvGrpSpPr>
            <a:grpSpLocks/>
          </p:cNvGrpSpPr>
          <p:nvPr/>
        </p:nvGrpSpPr>
        <p:grpSpPr bwMode="auto">
          <a:xfrm>
            <a:off x="608450" y="2788185"/>
            <a:ext cx="1187450" cy="1574800"/>
            <a:chOff x="1703" y="204"/>
            <a:chExt cx="1304" cy="1729"/>
          </a:xfrm>
          <a:scene3d>
            <a:camera prst="isometricTopUp"/>
            <a:lightRig rig="threePt" dir="t"/>
          </a:scene3d>
        </p:grpSpPr>
        <p:sp>
          <p:nvSpPr>
            <p:cNvPr id="1081" name="AutoShape 109"/>
            <p:cNvSpPr>
              <a:spLocks noChangeArrowheads="1"/>
            </p:cNvSpPr>
            <p:nvPr/>
          </p:nvSpPr>
          <p:spPr bwMode="auto">
            <a:xfrm>
              <a:off x="1703" y="204"/>
              <a:ext cx="1304" cy="1729"/>
            </a:xfrm>
            <a:prstGeom prst="roundRect">
              <a:avLst>
                <a:gd name="adj" fmla="val 10046"/>
              </a:avLst>
            </a:prstGeom>
            <a:gradFill rotWithShape="1">
              <a:gsLst>
                <a:gs pos="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extrusionH="63500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2" name="AutoShape 110"/>
            <p:cNvSpPr>
              <a:spLocks noChangeArrowheads="1"/>
            </p:cNvSpPr>
            <p:nvPr/>
          </p:nvSpPr>
          <p:spPr bwMode="auto">
            <a:xfrm>
              <a:off x="1703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3" name="Rectangle 111"/>
            <p:cNvSpPr>
              <a:spLocks noChangeArrowheads="1"/>
            </p:cNvSpPr>
            <p:nvPr/>
          </p:nvSpPr>
          <p:spPr bwMode="auto">
            <a:xfrm>
              <a:off x="1703" y="686"/>
              <a:ext cx="1304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4" name="Rectangle 112"/>
            <p:cNvSpPr>
              <a:spLocks noChangeArrowheads="1"/>
            </p:cNvSpPr>
            <p:nvPr/>
          </p:nvSpPr>
          <p:spPr bwMode="auto">
            <a:xfrm>
              <a:off x="1901" y="261"/>
              <a:ext cx="908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5" name="Rectangle 113"/>
            <p:cNvSpPr>
              <a:spLocks noChangeArrowheads="1"/>
            </p:cNvSpPr>
            <p:nvPr/>
          </p:nvSpPr>
          <p:spPr bwMode="auto">
            <a:xfrm>
              <a:off x="1923" y="273"/>
              <a:ext cx="864" cy="117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6" name="Rectangle 114"/>
            <p:cNvSpPr>
              <a:spLocks noChangeArrowheads="1"/>
            </p:cNvSpPr>
            <p:nvPr/>
          </p:nvSpPr>
          <p:spPr bwMode="auto">
            <a:xfrm>
              <a:off x="1760" y="459"/>
              <a:ext cx="1190" cy="312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7" name="Rectangle 115"/>
            <p:cNvSpPr>
              <a:spLocks noChangeArrowheads="1"/>
            </p:cNvSpPr>
            <p:nvPr/>
          </p:nvSpPr>
          <p:spPr bwMode="auto">
            <a:xfrm>
              <a:off x="1774" y="473"/>
              <a:ext cx="1162" cy="28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8" name="AutoShape 116"/>
            <p:cNvSpPr>
              <a:spLocks noChangeArrowheads="1"/>
            </p:cNvSpPr>
            <p:nvPr/>
          </p:nvSpPr>
          <p:spPr bwMode="auto">
            <a:xfrm>
              <a:off x="275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9" name="AutoShape 117"/>
            <p:cNvSpPr>
              <a:spLocks noChangeArrowheads="1"/>
            </p:cNvSpPr>
            <p:nvPr/>
          </p:nvSpPr>
          <p:spPr bwMode="auto">
            <a:xfrm>
              <a:off x="258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0" name="AutoShape 118"/>
            <p:cNvSpPr>
              <a:spLocks noChangeArrowheads="1"/>
            </p:cNvSpPr>
            <p:nvPr/>
          </p:nvSpPr>
          <p:spPr bwMode="auto">
            <a:xfrm>
              <a:off x="275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1" name="AutoShape 119"/>
            <p:cNvSpPr>
              <a:spLocks noChangeArrowheads="1"/>
            </p:cNvSpPr>
            <p:nvPr/>
          </p:nvSpPr>
          <p:spPr bwMode="auto">
            <a:xfrm>
              <a:off x="258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2" name="AutoShape 120"/>
            <p:cNvSpPr>
              <a:spLocks noChangeArrowheads="1"/>
            </p:cNvSpPr>
            <p:nvPr/>
          </p:nvSpPr>
          <p:spPr bwMode="auto">
            <a:xfrm>
              <a:off x="275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3" name="AutoShape 121"/>
            <p:cNvSpPr>
              <a:spLocks noChangeArrowheads="1"/>
            </p:cNvSpPr>
            <p:nvPr/>
          </p:nvSpPr>
          <p:spPr bwMode="auto">
            <a:xfrm>
              <a:off x="258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4" name="AutoShape 122"/>
            <p:cNvSpPr>
              <a:spLocks noChangeArrowheads="1"/>
            </p:cNvSpPr>
            <p:nvPr/>
          </p:nvSpPr>
          <p:spPr bwMode="auto">
            <a:xfrm>
              <a:off x="2752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5" name="AutoShape 123"/>
            <p:cNvSpPr>
              <a:spLocks noChangeArrowheads="1"/>
            </p:cNvSpPr>
            <p:nvPr/>
          </p:nvSpPr>
          <p:spPr bwMode="auto">
            <a:xfrm>
              <a:off x="2752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6" name="AutoShape 124"/>
            <p:cNvSpPr>
              <a:spLocks noChangeArrowheads="1"/>
            </p:cNvSpPr>
            <p:nvPr/>
          </p:nvSpPr>
          <p:spPr bwMode="auto">
            <a:xfrm>
              <a:off x="2582" y="1508"/>
              <a:ext cx="141" cy="312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7" name="AutoShape 125"/>
            <p:cNvSpPr>
              <a:spLocks noChangeArrowheads="1"/>
            </p:cNvSpPr>
            <p:nvPr/>
          </p:nvSpPr>
          <p:spPr bwMode="auto">
            <a:xfrm>
              <a:off x="236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8" name="AutoShape 126"/>
            <p:cNvSpPr>
              <a:spLocks noChangeArrowheads="1"/>
            </p:cNvSpPr>
            <p:nvPr/>
          </p:nvSpPr>
          <p:spPr bwMode="auto">
            <a:xfrm>
              <a:off x="219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9" name="AutoShape 127"/>
            <p:cNvSpPr>
              <a:spLocks noChangeArrowheads="1"/>
            </p:cNvSpPr>
            <p:nvPr/>
          </p:nvSpPr>
          <p:spPr bwMode="auto">
            <a:xfrm>
              <a:off x="236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0" name="AutoShape 128"/>
            <p:cNvSpPr>
              <a:spLocks noChangeArrowheads="1"/>
            </p:cNvSpPr>
            <p:nvPr/>
          </p:nvSpPr>
          <p:spPr bwMode="auto">
            <a:xfrm>
              <a:off x="219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1" name="AutoShape 129"/>
            <p:cNvSpPr>
              <a:spLocks noChangeArrowheads="1"/>
            </p:cNvSpPr>
            <p:nvPr/>
          </p:nvSpPr>
          <p:spPr bwMode="auto">
            <a:xfrm>
              <a:off x="202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2" name="AutoShape 130"/>
            <p:cNvSpPr>
              <a:spLocks noChangeArrowheads="1"/>
            </p:cNvSpPr>
            <p:nvPr/>
          </p:nvSpPr>
          <p:spPr bwMode="auto">
            <a:xfrm>
              <a:off x="202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3" name="AutoShape 131"/>
            <p:cNvSpPr>
              <a:spLocks noChangeArrowheads="1"/>
            </p:cNvSpPr>
            <p:nvPr/>
          </p:nvSpPr>
          <p:spPr bwMode="auto">
            <a:xfrm>
              <a:off x="236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4" name="AutoShape 132"/>
            <p:cNvSpPr>
              <a:spLocks noChangeArrowheads="1"/>
            </p:cNvSpPr>
            <p:nvPr/>
          </p:nvSpPr>
          <p:spPr bwMode="auto">
            <a:xfrm>
              <a:off x="219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5" name="AutoShape 133"/>
            <p:cNvSpPr>
              <a:spLocks noChangeArrowheads="1"/>
            </p:cNvSpPr>
            <p:nvPr/>
          </p:nvSpPr>
          <p:spPr bwMode="auto">
            <a:xfrm>
              <a:off x="202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6" name="AutoShape 134"/>
            <p:cNvSpPr>
              <a:spLocks noChangeArrowheads="1"/>
            </p:cNvSpPr>
            <p:nvPr/>
          </p:nvSpPr>
          <p:spPr bwMode="auto">
            <a:xfrm>
              <a:off x="236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7" name="AutoShape 135"/>
            <p:cNvSpPr>
              <a:spLocks noChangeArrowheads="1"/>
            </p:cNvSpPr>
            <p:nvPr/>
          </p:nvSpPr>
          <p:spPr bwMode="auto">
            <a:xfrm>
              <a:off x="219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8" name="AutoShape 136"/>
            <p:cNvSpPr>
              <a:spLocks noChangeArrowheads="1"/>
            </p:cNvSpPr>
            <p:nvPr/>
          </p:nvSpPr>
          <p:spPr bwMode="auto">
            <a:xfrm>
              <a:off x="202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9" name="AutoShape 137"/>
            <p:cNvSpPr>
              <a:spLocks noChangeArrowheads="1"/>
            </p:cNvSpPr>
            <p:nvPr/>
          </p:nvSpPr>
          <p:spPr bwMode="auto">
            <a:xfrm>
              <a:off x="236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0" name="AutoShape 138"/>
            <p:cNvSpPr>
              <a:spLocks noChangeArrowheads="1"/>
            </p:cNvSpPr>
            <p:nvPr/>
          </p:nvSpPr>
          <p:spPr bwMode="auto">
            <a:xfrm>
              <a:off x="219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1" name="AutoShape 139"/>
            <p:cNvSpPr>
              <a:spLocks noChangeArrowheads="1"/>
            </p:cNvSpPr>
            <p:nvPr/>
          </p:nvSpPr>
          <p:spPr bwMode="auto">
            <a:xfrm>
              <a:off x="202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2" name="AutoShape 140"/>
            <p:cNvSpPr>
              <a:spLocks noChangeArrowheads="1"/>
            </p:cNvSpPr>
            <p:nvPr/>
          </p:nvSpPr>
          <p:spPr bwMode="auto">
            <a:xfrm>
              <a:off x="1816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3" name="AutoShape 141"/>
            <p:cNvSpPr>
              <a:spLocks noChangeArrowheads="1"/>
            </p:cNvSpPr>
            <p:nvPr/>
          </p:nvSpPr>
          <p:spPr bwMode="auto">
            <a:xfrm>
              <a:off x="1816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4" name="AutoShape 142"/>
            <p:cNvSpPr>
              <a:spLocks noChangeArrowheads="1"/>
            </p:cNvSpPr>
            <p:nvPr/>
          </p:nvSpPr>
          <p:spPr bwMode="auto">
            <a:xfrm>
              <a:off x="1816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5" name="AutoShape 143"/>
            <p:cNvSpPr>
              <a:spLocks noChangeArrowheads="1"/>
            </p:cNvSpPr>
            <p:nvPr/>
          </p:nvSpPr>
          <p:spPr bwMode="auto">
            <a:xfrm>
              <a:off x="1816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6" name="AutoShape 144"/>
            <p:cNvSpPr>
              <a:spLocks noChangeArrowheads="1"/>
            </p:cNvSpPr>
            <p:nvPr/>
          </p:nvSpPr>
          <p:spPr bwMode="auto">
            <a:xfrm>
              <a:off x="1816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7" name="AutoShape 145"/>
            <p:cNvSpPr>
              <a:spLocks noChangeArrowheads="1"/>
            </p:cNvSpPr>
            <p:nvPr/>
          </p:nvSpPr>
          <p:spPr bwMode="auto">
            <a:xfrm>
              <a:off x="1816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8" name="AutoShape 146"/>
            <p:cNvSpPr>
              <a:spLocks noChangeArrowheads="1"/>
            </p:cNvSpPr>
            <p:nvPr/>
          </p:nvSpPr>
          <p:spPr bwMode="auto">
            <a:xfrm>
              <a:off x="1987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9" name="AutoShape 147"/>
            <p:cNvSpPr>
              <a:spLocks noChangeArrowheads="1"/>
            </p:cNvSpPr>
            <p:nvPr/>
          </p:nvSpPr>
          <p:spPr bwMode="auto">
            <a:xfrm>
              <a:off x="2525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0" name="AutoShape 148"/>
            <p:cNvSpPr>
              <a:spLocks noChangeArrowheads="1"/>
            </p:cNvSpPr>
            <p:nvPr/>
          </p:nvSpPr>
          <p:spPr bwMode="auto">
            <a:xfrm>
              <a:off x="2696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21" name="Group 149"/>
            <p:cNvGrpSpPr>
              <a:grpSpLocks/>
            </p:cNvGrpSpPr>
            <p:nvPr/>
          </p:nvGrpSpPr>
          <p:grpSpPr bwMode="auto">
            <a:xfrm>
              <a:off x="2077" y="487"/>
              <a:ext cx="817" cy="255"/>
              <a:chOff x="3579" y="2103"/>
              <a:chExt cx="817" cy="255"/>
            </a:xfrm>
          </p:grpSpPr>
          <p:grpSp>
            <p:nvGrpSpPr>
              <p:cNvPr id="1122" name="Group 150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1179" name="Freeform 15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0" name="Freeform 15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1" name="Freeform 15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2" name="Freeform 15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3" name="Freeform 15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4" name="Freeform 15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5" name="Freeform 15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3" name="Group 158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1172" name="Freeform 15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3" name="Freeform 16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4" name="Freeform 16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5" name="Freeform 16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6" name="Freeform 16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7" name="Freeform 16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8" name="Freeform 16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4" name="Group 166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1165" name="Freeform 16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6" name="Freeform 16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7" name="Freeform 16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8" name="Freeform 17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9" name="Freeform 17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0" name="Freeform 17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1" name="Freeform 17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5" name="Group 174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1158" name="Freeform 17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9" name="Freeform 17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0" name="Freeform 17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1" name="Freeform 17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2" name="Freeform 17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3" name="Freeform 18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4" name="Freeform 18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6" name="Group 182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1151" name="Freeform 18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2" name="Freeform 18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3" name="Freeform 18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4" name="Freeform 18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5" name="Freeform 18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6" name="Freeform 18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7" name="Freeform 18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7" name="Group 190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1144" name="Freeform 19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5" name="Freeform 19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6" name="Freeform 19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7" name="Freeform 19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8" name="Freeform 19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9" name="Freeform 19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0" name="Freeform 19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8" name="Group 198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1137" name="Freeform 19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8" name="Freeform 20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9" name="Freeform 20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0" name="Freeform 20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1" name="Freeform 20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2" name="Freeform 20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3" name="Freeform 20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9" name="Group 206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1130" name="Freeform 20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1" name="Freeform 20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2" name="Freeform 20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3" name="Freeform 21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4" name="Freeform 21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5" name="Freeform 21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6" name="Freeform 21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186" name="Group 966"/>
          <p:cNvGrpSpPr>
            <a:grpSpLocks/>
          </p:cNvGrpSpPr>
          <p:nvPr/>
        </p:nvGrpSpPr>
        <p:grpSpPr bwMode="auto">
          <a:xfrm>
            <a:off x="2498224" y="2787250"/>
            <a:ext cx="1187450" cy="1574800"/>
            <a:chOff x="1703" y="204"/>
            <a:chExt cx="1304" cy="1729"/>
          </a:xfrm>
          <a:scene3d>
            <a:camera prst="isometricTopUp"/>
            <a:lightRig rig="threePt" dir="t"/>
          </a:scene3d>
        </p:grpSpPr>
        <p:sp>
          <p:nvSpPr>
            <p:cNvPr id="1187" name="AutoShape 967"/>
            <p:cNvSpPr>
              <a:spLocks noChangeArrowheads="1"/>
            </p:cNvSpPr>
            <p:nvPr/>
          </p:nvSpPr>
          <p:spPr bwMode="auto">
            <a:xfrm>
              <a:off x="1703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3366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extrusionH="63500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8" name="AutoShape 968"/>
            <p:cNvSpPr>
              <a:spLocks noChangeArrowheads="1"/>
            </p:cNvSpPr>
            <p:nvPr/>
          </p:nvSpPr>
          <p:spPr bwMode="auto">
            <a:xfrm>
              <a:off x="1703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9" name="Rectangle 969"/>
            <p:cNvSpPr>
              <a:spLocks noChangeArrowheads="1"/>
            </p:cNvSpPr>
            <p:nvPr/>
          </p:nvSpPr>
          <p:spPr bwMode="auto">
            <a:xfrm>
              <a:off x="1703" y="686"/>
              <a:ext cx="1304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0" name="Rectangle 970"/>
            <p:cNvSpPr>
              <a:spLocks noChangeArrowheads="1"/>
            </p:cNvSpPr>
            <p:nvPr/>
          </p:nvSpPr>
          <p:spPr bwMode="auto">
            <a:xfrm>
              <a:off x="1901" y="261"/>
              <a:ext cx="908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1" name="Rectangle 971"/>
            <p:cNvSpPr>
              <a:spLocks noChangeArrowheads="1"/>
            </p:cNvSpPr>
            <p:nvPr/>
          </p:nvSpPr>
          <p:spPr bwMode="auto">
            <a:xfrm>
              <a:off x="1923" y="273"/>
              <a:ext cx="864" cy="117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2" name="Rectangle 972"/>
            <p:cNvSpPr>
              <a:spLocks noChangeArrowheads="1"/>
            </p:cNvSpPr>
            <p:nvPr/>
          </p:nvSpPr>
          <p:spPr bwMode="auto">
            <a:xfrm>
              <a:off x="1760" y="459"/>
              <a:ext cx="1190" cy="312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3" name="Rectangle 973"/>
            <p:cNvSpPr>
              <a:spLocks noChangeArrowheads="1"/>
            </p:cNvSpPr>
            <p:nvPr/>
          </p:nvSpPr>
          <p:spPr bwMode="auto">
            <a:xfrm>
              <a:off x="1774" y="473"/>
              <a:ext cx="1162" cy="28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4" name="AutoShape 974"/>
            <p:cNvSpPr>
              <a:spLocks noChangeArrowheads="1"/>
            </p:cNvSpPr>
            <p:nvPr/>
          </p:nvSpPr>
          <p:spPr bwMode="auto">
            <a:xfrm>
              <a:off x="275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5" name="AutoShape 975"/>
            <p:cNvSpPr>
              <a:spLocks noChangeArrowheads="1"/>
            </p:cNvSpPr>
            <p:nvPr/>
          </p:nvSpPr>
          <p:spPr bwMode="auto">
            <a:xfrm>
              <a:off x="258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6" name="AutoShape 976"/>
            <p:cNvSpPr>
              <a:spLocks noChangeArrowheads="1"/>
            </p:cNvSpPr>
            <p:nvPr/>
          </p:nvSpPr>
          <p:spPr bwMode="auto">
            <a:xfrm>
              <a:off x="275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7" name="AutoShape 977"/>
            <p:cNvSpPr>
              <a:spLocks noChangeArrowheads="1"/>
            </p:cNvSpPr>
            <p:nvPr/>
          </p:nvSpPr>
          <p:spPr bwMode="auto">
            <a:xfrm>
              <a:off x="258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8" name="AutoShape 978"/>
            <p:cNvSpPr>
              <a:spLocks noChangeArrowheads="1"/>
            </p:cNvSpPr>
            <p:nvPr/>
          </p:nvSpPr>
          <p:spPr bwMode="auto">
            <a:xfrm>
              <a:off x="275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9" name="AutoShape 979"/>
            <p:cNvSpPr>
              <a:spLocks noChangeArrowheads="1"/>
            </p:cNvSpPr>
            <p:nvPr/>
          </p:nvSpPr>
          <p:spPr bwMode="auto">
            <a:xfrm>
              <a:off x="258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0" name="AutoShape 980"/>
            <p:cNvSpPr>
              <a:spLocks noChangeArrowheads="1"/>
            </p:cNvSpPr>
            <p:nvPr/>
          </p:nvSpPr>
          <p:spPr bwMode="auto">
            <a:xfrm>
              <a:off x="2752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1" name="AutoShape 981"/>
            <p:cNvSpPr>
              <a:spLocks noChangeArrowheads="1"/>
            </p:cNvSpPr>
            <p:nvPr/>
          </p:nvSpPr>
          <p:spPr bwMode="auto">
            <a:xfrm>
              <a:off x="2752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2" name="AutoShape 982"/>
            <p:cNvSpPr>
              <a:spLocks noChangeArrowheads="1"/>
            </p:cNvSpPr>
            <p:nvPr/>
          </p:nvSpPr>
          <p:spPr bwMode="auto">
            <a:xfrm>
              <a:off x="2582" y="1508"/>
              <a:ext cx="141" cy="312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3" name="AutoShape 983"/>
            <p:cNvSpPr>
              <a:spLocks noChangeArrowheads="1"/>
            </p:cNvSpPr>
            <p:nvPr/>
          </p:nvSpPr>
          <p:spPr bwMode="auto">
            <a:xfrm>
              <a:off x="236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4" name="AutoShape 984"/>
            <p:cNvSpPr>
              <a:spLocks noChangeArrowheads="1"/>
            </p:cNvSpPr>
            <p:nvPr/>
          </p:nvSpPr>
          <p:spPr bwMode="auto">
            <a:xfrm>
              <a:off x="219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5" name="AutoShape 985"/>
            <p:cNvSpPr>
              <a:spLocks noChangeArrowheads="1"/>
            </p:cNvSpPr>
            <p:nvPr/>
          </p:nvSpPr>
          <p:spPr bwMode="auto">
            <a:xfrm>
              <a:off x="236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6" name="AutoShape 986"/>
            <p:cNvSpPr>
              <a:spLocks noChangeArrowheads="1"/>
            </p:cNvSpPr>
            <p:nvPr/>
          </p:nvSpPr>
          <p:spPr bwMode="auto">
            <a:xfrm>
              <a:off x="219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7" name="AutoShape 987"/>
            <p:cNvSpPr>
              <a:spLocks noChangeArrowheads="1"/>
            </p:cNvSpPr>
            <p:nvPr/>
          </p:nvSpPr>
          <p:spPr bwMode="auto">
            <a:xfrm>
              <a:off x="202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8" name="AutoShape 988"/>
            <p:cNvSpPr>
              <a:spLocks noChangeArrowheads="1"/>
            </p:cNvSpPr>
            <p:nvPr/>
          </p:nvSpPr>
          <p:spPr bwMode="auto">
            <a:xfrm>
              <a:off x="202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9" name="AutoShape 989"/>
            <p:cNvSpPr>
              <a:spLocks noChangeArrowheads="1"/>
            </p:cNvSpPr>
            <p:nvPr/>
          </p:nvSpPr>
          <p:spPr bwMode="auto">
            <a:xfrm>
              <a:off x="236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0" name="AutoShape 990"/>
            <p:cNvSpPr>
              <a:spLocks noChangeArrowheads="1"/>
            </p:cNvSpPr>
            <p:nvPr/>
          </p:nvSpPr>
          <p:spPr bwMode="auto">
            <a:xfrm>
              <a:off x="219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1" name="AutoShape 991"/>
            <p:cNvSpPr>
              <a:spLocks noChangeArrowheads="1"/>
            </p:cNvSpPr>
            <p:nvPr/>
          </p:nvSpPr>
          <p:spPr bwMode="auto">
            <a:xfrm>
              <a:off x="202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2" name="AutoShape 992"/>
            <p:cNvSpPr>
              <a:spLocks noChangeArrowheads="1"/>
            </p:cNvSpPr>
            <p:nvPr/>
          </p:nvSpPr>
          <p:spPr bwMode="auto">
            <a:xfrm>
              <a:off x="236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3" name="AutoShape 993"/>
            <p:cNvSpPr>
              <a:spLocks noChangeArrowheads="1"/>
            </p:cNvSpPr>
            <p:nvPr/>
          </p:nvSpPr>
          <p:spPr bwMode="auto">
            <a:xfrm>
              <a:off x="219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4" name="AutoShape 994"/>
            <p:cNvSpPr>
              <a:spLocks noChangeArrowheads="1"/>
            </p:cNvSpPr>
            <p:nvPr/>
          </p:nvSpPr>
          <p:spPr bwMode="auto">
            <a:xfrm>
              <a:off x="202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5" name="AutoShape 995"/>
            <p:cNvSpPr>
              <a:spLocks noChangeArrowheads="1"/>
            </p:cNvSpPr>
            <p:nvPr/>
          </p:nvSpPr>
          <p:spPr bwMode="auto">
            <a:xfrm>
              <a:off x="236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6" name="AutoShape 996"/>
            <p:cNvSpPr>
              <a:spLocks noChangeArrowheads="1"/>
            </p:cNvSpPr>
            <p:nvPr/>
          </p:nvSpPr>
          <p:spPr bwMode="auto">
            <a:xfrm>
              <a:off x="219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7" name="AutoShape 997"/>
            <p:cNvSpPr>
              <a:spLocks noChangeArrowheads="1"/>
            </p:cNvSpPr>
            <p:nvPr/>
          </p:nvSpPr>
          <p:spPr bwMode="auto">
            <a:xfrm>
              <a:off x="202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8" name="AutoShape 998"/>
            <p:cNvSpPr>
              <a:spLocks noChangeArrowheads="1"/>
            </p:cNvSpPr>
            <p:nvPr/>
          </p:nvSpPr>
          <p:spPr bwMode="auto">
            <a:xfrm>
              <a:off x="1816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9" name="AutoShape 999"/>
            <p:cNvSpPr>
              <a:spLocks noChangeArrowheads="1"/>
            </p:cNvSpPr>
            <p:nvPr/>
          </p:nvSpPr>
          <p:spPr bwMode="auto">
            <a:xfrm>
              <a:off x="1816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0" name="AutoShape 1000"/>
            <p:cNvSpPr>
              <a:spLocks noChangeArrowheads="1"/>
            </p:cNvSpPr>
            <p:nvPr/>
          </p:nvSpPr>
          <p:spPr bwMode="auto">
            <a:xfrm>
              <a:off x="1816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1" name="AutoShape 1001"/>
            <p:cNvSpPr>
              <a:spLocks noChangeArrowheads="1"/>
            </p:cNvSpPr>
            <p:nvPr/>
          </p:nvSpPr>
          <p:spPr bwMode="auto">
            <a:xfrm>
              <a:off x="1816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2" name="AutoShape 1002"/>
            <p:cNvSpPr>
              <a:spLocks noChangeArrowheads="1"/>
            </p:cNvSpPr>
            <p:nvPr/>
          </p:nvSpPr>
          <p:spPr bwMode="auto">
            <a:xfrm>
              <a:off x="1816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3" name="AutoShape 1003"/>
            <p:cNvSpPr>
              <a:spLocks noChangeArrowheads="1"/>
            </p:cNvSpPr>
            <p:nvPr/>
          </p:nvSpPr>
          <p:spPr bwMode="auto">
            <a:xfrm>
              <a:off x="1816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4" name="AutoShape 1004"/>
            <p:cNvSpPr>
              <a:spLocks noChangeArrowheads="1"/>
            </p:cNvSpPr>
            <p:nvPr/>
          </p:nvSpPr>
          <p:spPr bwMode="auto">
            <a:xfrm>
              <a:off x="1987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5" name="AutoShape 1005"/>
            <p:cNvSpPr>
              <a:spLocks noChangeArrowheads="1"/>
            </p:cNvSpPr>
            <p:nvPr/>
          </p:nvSpPr>
          <p:spPr bwMode="auto">
            <a:xfrm>
              <a:off x="2525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6" name="AutoShape 1006"/>
            <p:cNvSpPr>
              <a:spLocks noChangeArrowheads="1"/>
            </p:cNvSpPr>
            <p:nvPr/>
          </p:nvSpPr>
          <p:spPr bwMode="auto">
            <a:xfrm>
              <a:off x="2696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27" name="Group 1007"/>
            <p:cNvGrpSpPr>
              <a:grpSpLocks/>
            </p:cNvGrpSpPr>
            <p:nvPr/>
          </p:nvGrpSpPr>
          <p:grpSpPr bwMode="auto">
            <a:xfrm>
              <a:off x="2077" y="487"/>
              <a:ext cx="817" cy="255"/>
              <a:chOff x="3579" y="2103"/>
              <a:chExt cx="817" cy="255"/>
            </a:xfrm>
          </p:grpSpPr>
          <p:grpSp>
            <p:nvGrpSpPr>
              <p:cNvPr id="1228" name="Group 1008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1285" name="Freeform 100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6" name="Freeform 101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7" name="Freeform 101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8" name="Freeform 101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9" name="Freeform 101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90" name="Freeform 101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91" name="Freeform 101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29" name="Group 1016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1278" name="Freeform 101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9" name="Freeform 101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0" name="Freeform 101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1" name="Freeform 102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2" name="Freeform 102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3" name="Freeform 102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4" name="Freeform 102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0" name="Group 1024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1271" name="Freeform 102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2" name="Freeform 102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3" name="Freeform 102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4" name="Freeform 102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5" name="Freeform 102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6" name="Freeform 103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7" name="Freeform 103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1" name="Group 1032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1264" name="Freeform 103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5" name="Freeform 103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6" name="Freeform 103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7" name="Freeform 103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8" name="Freeform 103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9" name="Freeform 103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0" name="Freeform 103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2" name="Group 1040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1257" name="Freeform 104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8" name="Freeform 104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9" name="Freeform 104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0" name="Freeform 104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1" name="Freeform 104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2" name="Freeform 104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3" name="Freeform 104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3" name="Group 1048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1250" name="Freeform 104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1" name="Freeform 105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2" name="Freeform 105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3" name="Freeform 105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4" name="Freeform 105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5" name="Freeform 105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6" name="Freeform 105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4" name="Group 1056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1243" name="Freeform 105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4" name="Freeform 105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5" name="Freeform 105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6" name="Freeform 106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7" name="Freeform 106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8" name="Freeform 106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9" name="Freeform 106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5" name="Group 1064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1236" name="Freeform 106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7" name="Freeform 106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8" name="Freeform 106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9" name="Freeform 106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0" name="Freeform 106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1" name="Freeform 107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2" name="Freeform 107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292" name="Group 1178"/>
          <p:cNvGrpSpPr>
            <a:grpSpLocks/>
          </p:cNvGrpSpPr>
          <p:nvPr/>
        </p:nvGrpSpPr>
        <p:grpSpPr bwMode="auto">
          <a:xfrm>
            <a:off x="4376096" y="2799546"/>
            <a:ext cx="1187450" cy="1574800"/>
            <a:chOff x="1703" y="204"/>
            <a:chExt cx="1304" cy="1729"/>
          </a:xfrm>
          <a:scene3d>
            <a:camera prst="isometricTopUp"/>
            <a:lightRig rig="threePt" dir="t"/>
          </a:scene3d>
        </p:grpSpPr>
        <p:sp>
          <p:nvSpPr>
            <p:cNvPr id="1293" name="AutoShape 1179"/>
            <p:cNvSpPr>
              <a:spLocks noChangeArrowheads="1"/>
            </p:cNvSpPr>
            <p:nvPr/>
          </p:nvSpPr>
          <p:spPr bwMode="auto">
            <a:xfrm>
              <a:off x="1703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extrusionH="63500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4" name="AutoShape 1180"/>
            <p:cNvSpPr>
              <a:spLocks noChangeArrowheads="1"/>
            </p:cNvSpPr>
            <p:nvPr/>
          </p:nvSpPr>
          <p:spPr bwMode="auto">
            <a:xfrm>
              <a:off x="1703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5" name="Rectangle 1181"/>
            <p:cNvSpPr>
              <a:spLocks noChangeArrowheads="1"/>
            </p:cNvSpPr>
            <p:nvPr/>
          </p:nvSpPr>
          <p:spPr bwMode="auto">
            <a:xfrm>
              <a:off x="1703" y="686"/>
              <a:ext cx="1304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6" name="Rectangle 1182"/>
            <p:cNvSpPr>
              <a:spLocks noChangeArrowheads="1"/>
            </p:cNvSpPr>
            <p:nvPr/>
          </p:nvSpPr>
          <p:spPr bwMode="auto">
            <a:xfrm>
              <a:off x="1901" y="261"/>
              <a:ext cx="908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7" name="Rectangle 1183"/>
            <p:cNvSpPr>
              <a:spLocks noChangeArrowheads="1"/>
            </p:cNvSpPr>
            <p:nvPr/>
          </p:nvSpPr>
          <p:spPr bwMode="auto">
            <a:xfrm>
              <a:off x="1923" y="273"/>
              <a:ext cx="864" cy="117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8" name="Rectangle 1184"/>
            <p:cNvSpPr>
              <a:spLocks noChangeArrowheads="1"/>
            </p:cNvSpPr>
            <p:nvPr/>
          </p:nvSpPr>
          <p:spPr bwMode="auto">
            <a:xfrm>
              <a:off x="1760" y="459"/>
              <a:ext cx="1190" cy="312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9" name="Rectangle 1185"/>
            <p:cNvSpPr>
              <a:spLocks noChangeArrowheads="1"/>
            </p:cNvSpPr>
            <p:nvPr/>
          </p:nvSpPr>
          <p:spPr bwMode="auto">
            <a:xfrm>
              <a:off x="1774" y="473"/>
              <a:ext cx="1162" cy="28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0" name="AutoShape 1186"/>
            <p:cNvSpPr>
              <a:spLocks noChangeArrowheads="1"/>
            </p:cNvSpPr>
            <p:nvPr/>
          </p:nvSpPr>
          <p:spPr bwMode="auto">
            <a:xfrm>
              <a:off x="275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1" name="AutoShape 1187"/>
            <p:cNvSpPr>
              <a:spLocks noChangeArrowheads="1"/>
            </p:cNvSpPr>
            <p:nvPr/>
          </p:nvSpPr>
          <p:spPr bwMode="auto">
            <a:xfrm>
              <a:off x="258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2" name="AutoShape 1188"/>
            <p:cNvSpPr>
              <a:spLocks noChangeArrowheads="1"/>
            </p:cNvSpPr>
            <p:nvPr/>
          </p:nvSpPr>
          <p:spPr bwMode="auto">
            <a:xfrm>
              <a:off x="275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3" name="AutoShape 1189"/>
            <p:cNvSpPr>
              <a:spLocks noChangeArrowheads="1"/>
            </p:cNvSpPr>
            <p:nvPr/>
          </p:nvSpPr>
          <p:spPr bwMode="auto">
            <a:xfrm>
              <a:off x="258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4" name="AutoShape 1190"/>
            <p:cNvSpPr>
              <a:spLocks noChangeArrowheads="1"/>
            </p:cNvSpPr>
            <p:nvPr/>
          </p:nvSpPr>
          <p:spPr bwMode="auto">
            <a:xfrm>
              <a:off x="275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5" name="AutoShape 1191"/>
            <p:cNvSpPr>
              <a:spLocks noChangeArrowheads="1"/>
            </p:cNvSpPr>
            <p:nvPr/>
          </p:nvSpPr>
          <p:spPr bwMode="auto">
            <a:xfrm>
              <a:off x="258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6" name="AutoShape 1192"/>
            <p:cNvSpPr>
              <a:spLocks noChangeArrowheads="1"/>
            </p:cNvSpPr>
            <p:nvPr/>
          </p:nvSpPr>
          <p:spPr bwMode="auto">
            <a:xfrm>
              <a:off x="2752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7" name="AutoShape 1193"/>
            <p:cNvSpPr>
              <a:spLocks noChangeArrowheads="1"/>
            </p:cNvSpPr>
            <p:nvPr/>
          </p:nvSpPr>
          <p:spPr bwMode="auto">
            <a:xfrm>
              <a:off x="2752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8" name="AutoShape 1194"/>
            <p:cNvSpPr>
              <a:spLocks noChangeArrowheads="1"/>
            </p:cNvSpPr>
            <p:nvPr/>
          </p:nvSpPr>
          <p:spPr bwMode="auto">
            <a:xfrm>
              <a:off x="2582" y="1508"/>
              <a:ext cx="141" cy="312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9" name="AutoShape 1195"/>
            <p:cNvSpPr>
              <a:spLocks noChangeArrowheads="1"/>
            </p:cNvSpPr>
            <p:nvPr/>
          </p:nvSpPr>
          <p:spPr bwMode="auto">
            <a:xfrm>
              <a:off x="236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0" name="AutoShape 1196"/>
            <p:cNvSpPr>
              <a:spLocks noChangeArrowheads="1"/>
            </p:cNvSpPr>
            <p:nvPr/>
          </p:nvSpPr>
          <p:spPr bwMode="auto">
            <a:xfrm>
              <a:off x="219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1" name="AutoShape 1197"/>
            <p:cNvSpPr>
              <a:spLocks noChangeArrowheads="1"/>
            </p:cNvSpPr>
            <p:nvPr/>
          </p:nvSpPr>
          <p:spPr bwMode="auto">
            <a:xfrm>
              <a:off x="236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2" name="AutoShape 1198"/>
            <p:cNvSpPr>
              <a:spLocks noChangeArrowheads="1"/>
            </p:cNvSpPr>
            <p:nvPr/>
          </p:nvSpPr>
          <p:spPr bwMode="auto">
            <a:xfrm>
              <a:off x="219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3" name="AutoShape 1199"/>
            <p:cNvSpPr>
              <a:spLocks noChangeArrowheads="1"/>
            </p:cNvSpPr>
            <p:nvPr/>
          </p:nvSpPr>
          <p:spPr bwMode="auto">
            <a:xfrm>
              <a:off x="202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4" name="AutoShape 1200"/>
            <p:cNvSpPr>
              <a:spLocks noChangeArrowheads="1"/>
            </p:cNvSpPr>
            <p:nvPr/>
          </p:nvSpPr>
          <p:spPr bwMode="auto">
            <a:xfrm>
              <a:off x="202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5" name="AutoShape 1201"/>
            <p:cNvSpPr>
              <a:spLocks noChangeArrowheads="1"/>
            </p:cNvSpPr>
            <p:nvPr/>
          </p:nvSpPr>
          <p:spPr bwMode="auto">
            <a:xfrm>
              <a:off x="236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6" name="AutoShape 1202"/>
            <p:cNvSpPr>
              <a:spLocks noChangeArrowheads="1"/>
            </p:cNvSpPr>
            <p:nvPr/>
          </p:nvSpPr>
          <p:spPr bwMode="auto">
            <a:xfrm>
              <a:off x="219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7" name="AutoShape 1203"/>
            <p:cNvSpPr>
              <a:spLocks noChangeArrowheads="1"/>
            </p:cNvSpPr>
            <p:nvPr/>
          </p:nvSpPr>
          <p:spPr bwMode="auto">
            <a:xfrm>
              <a:off x="202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8" name="AutoShape 1204"/>
            <p:cNvSpPr>
              <a:spLocks noChangeArrowheads="1"/>
            </p:cNvSpPr>
            <p:nvPr/>
          </p:nvSpPr>
          <p:spPr bwMode="auto">
            <a:xfrm>
              <a:off x="236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9" name="AutoShape 1205"/>
            <p:cNvSpPr>
              <a:spLocks noChangeArrowheads="1"/>
            </p:cNvSpPr>
            <p:nvPr/>
          </p:nvSpPr>
          <p:spPr bwMode="auto">
            <a:xfrm>
              <a:off x="219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0" name="AutoShape 1206"/>
            <p:cNvSpPr>
              <a:spLocks noChangeArrowheads="1"/>
            </p:cNvSpPr>
            <p:nvPr/>
          </p:nvSpPr>
          <p:spPr bwMode="auto">
            <a:xfrm>
              <a:off x="202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1" name="AutoShape 1207"/>
            <p:cNvSpPr>
              <a:spLocks noChangeArrowheads="1"/>
            </p:cNvSpPr>
            <p:nvPr/>
          </p:nvSpPr>
          <p:spPr bwMode="auto">
            <a:xfrm>
              <a:off x="236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2" name="AutoShape 1208"/>
            <p:cNvSpPr>
              <a:spLocks noChangeArrowheads="1"/>
            </p:cNvSpPr>
            <p:nvPr/>
          </p:nvSpPr>
          <p:spPr bwMode="auto">
            <a:xfrm>
              <a:off x="219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3" name="AutoShape 1209"/>
            <p:cNvSpPr>
              <a:spLocks noChangeArrowheads="1"/>
            </p:cNvSpPr>
            <p:nvPr/>
          </p:nvSpPr>
          <p:spPr bwMode="auto">
            <a:xfrm>
              <a:off x="202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4" name="AutoShape 1210"/>
            <p:cNvSpPr>
              <a:spLocks noChangeArrowheads="1"/>
            </p:cNvSpPr>
            <p:nvPr/>
          </p:nvSpPr>
          <p:spPr bwMode="auto">
            <a:xfrm>
              <a:off x="1816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5" name="AutoShape 1211"/>
            <p:cNvSpPr>
              <a:spLocks noChangeArrowheads="1"/>
            </p:cNvSpPr>
            <p:nvPr/>
          </p:nvSpPr>
          <p:spPr bwMode="auto">
            <a:xfrm>
              <a:off x="1816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6" name="AutoShape 1212"/>
            <p:cNvSpPr>
              <a:spLocks noChangeArrowheads="1"/>
            </p:cNvSpPr>
            <p:nvPr/>
          </p:nvSpPr>
          <p:spPr bwMode="auto">
            <a:xfrm>
              <a:off x="1816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7" name="AutoShape 1213"/>
            <p:cNvSpPr>
              <a:spLocks noChangeArrowheads="1"/>
            </p:cNvSpPr>
            <p:nvPr/>
          </p:nvSpPr>
          <p:spPr bwMode="auto">
            <a:xfrm>
              <a:off x="1816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8" name="AutoShape 1214"/>
            <p:cNvSpPr>
              <a:spLocks noChangeArrowheads="1"/>
            </p:cNvSpPr>
            <p:nvPr/>
          </p:nvSpPr>
          <p:spPr bwMode="auto">
            <a:xfrm>
              <a:off x="1816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9" name="AutoShape 1215"/>
            <p:cNvSpPr>
              <a:spLocks noChangeArrowheads="1"/>
            </p:cNvSpPr>
            <p:nvPr/>
          </p:nvSpPr>
          <p:spPr bwMode="auto">
            <a:xfrm>
              <a:off x="1816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0" name="AutoShape 1216"/>
            <p:cNvSpPr>
              <a:spLocks noChangeArrowheads="1"/>
            </p:cNvSpPr>
            <p:nvPr/>
          </p:nvSpPr>
          <p:spPr bwMode="auto">
            <a:xfrm>
              <a:off x="1987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1" name="AutoShape 1217"/>
            <p:cNvSpPr>
              <a:spLocks noChangeArrowheads="1"/>
            </p:cNvSpPr>
            <p:nvPr/>
          </p:nvSpPr>
          <p:spPr bwMode="auto">
            <a:xfrm>
              <a:off x="2525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2" name="AutoShape 1218"/>
            <p:cNvSpPr>
              <a:spLocks noChangeArrowheads="1"/>
            </p:cNvSpPr>
            <p:nvPr/>
          </p:nvSpPr>
          <p:spPr bwMode="auto">
            <a:xfrm>
              <a:off x="2696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33" name="Group 1219"/>
            <p:cNvGrpSpPr>
              <a:grpSpLocks/>
            </p:cNvGrpSpPr>
            <p:nvPr/>
          </p:nvGrpSpPr>
          <p:grpSpPr bwMode="auto">
            <a:xfrm>
              <a:off x="2077" y="487"/>
              <a:ext cx="817" cy="255"/>
              <a:chOff x="3579" y="2103"/>
              <a:chExt cx="817" cy="255"/>
            </a:xfrm>
          </p:grpSpPr>
          <p:grpSp>
            <p:nvGrpSpPr>
              <p:cNvPr id="1334" name="Group 1220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1391" name="Freeform 122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2" name="Freeform 122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3" name="Freeform 122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" name="Freeform 122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5" name="Freeform 122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6" name="Freeform 122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7" name="Freeform 122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5" name="Group 1228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1384" name="Freeform 122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5" name="Freeform 123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6" name="Freeform 123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7" name="Freeform 123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8" name="Freeform 123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9" name="Freeform 123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0" name="Freeform 123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6" name="Group 1236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1377" name="Freeform 123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8" name="Freeform 123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9" name="Freeform 123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0" name="Freeform 124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1" name="Freeform 124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2" name="Freeform 124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3" name="Freeform 124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7" name="Group 1244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1370" name="Freeform 124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1" name="Freeform 124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2" name="Freeform 124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3" name="Freeform 124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4" name="Freeform 124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5" name="Freeform 125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6" name="Freeform 125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8" name="Group 1252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1363" name="Freeform 125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4" name="Freeform 125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5" name="Freeform 125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6" name="Freeform 125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7" name="Freeform 125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8" name="Freeform 125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9" name="Freeform 125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9" name="Group 1260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1356" name="Freeform 126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7" name="Freeform 126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8" name="Freeform 126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9" name="Freeform 126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0" name="Freeform 126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1" name="Freeform 126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2" name="Freeform 126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0" name="Group 1268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1349" name="Freeform 126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0" name="Freeform 127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1" name="Freeform 127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2" name="Freeform 127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3" name="Freeform 127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4" name="Freeform 127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5" name="Freeform 127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1" name="Group 1276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1342" name="Freeform 127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3" name="Freeform 127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4" name="Freeform 127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5" name="Freeform 128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6" name="Freeform 128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7" name="Freeform 128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8" name="Freeform 128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398" name="Group 1390"/>
          <p:cNvGrpSpPr>
            <a:grpSpLocks/>
          </p:cNvGrpSpPr>
          <p:nvPr/>
        </p:nvGrpSpPr>
        <p:grpSpPr bwMode="auto">
          <a:xfrm>
            <a:off x="6253543" y="2780598"/>
            <a:ext cx="1187450" cy="1574800"/>
            <a:chOff x="1703" y="204"/>
            <a:chExt cx="1304" cy="1729"/>
          </a:xfrm>
          <a:scene3d>
            <a:camera prst="isometricTopUp"/>
            <a:lightRig rig="threePt" dir="t"/>
          </a:scene3d>
        </p:grpSpPr>
        <p:sp>
          <p:nvSpPr>
            <p:cNvPr id="1399" name="AutoShape 1391"/>
            <p:cNvSpPr>
              <a:spLocks noChangeArrowheads="1"/>
            </p:cNvSpPr>
            <p:nvPr/>
          </p:nvSpPr>
          <p:spPr bwMode="auto">
            <a:xfrm>
              <a:off x="1703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FFCC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extrusionH="63500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0" name="AutoShape 1392"/>
            <p:cNvSpPr>
              <a:spLocks noChangeArrowheads="1"/>
            </p:cNvSpPr>
            <p:nvPr/>
          </p:nvSpPr>
          <p:spPr bwMode="auto">
            <a:xfrm>
              <a:off x="1703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1" name="Rectangle 1393"/>
            <p:cNvSpPr>
              <a:spLocks noChangeArrowheads="1"/>
            </p:cNvSpPr>
            <p:nvPr/>
          </p:nvSpPr>
          <p:spPr bwMode="auto">
            <a:xfrm>
              <a:off x="1703" y="686"/>
              <a:ext cx="1304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2" name="Rectangle 1394"/>
            <p:cNvSpPr>
              <a:spLocks noChangeArrowheads="1"/>
            </p:cNvSpPr>
            <p:nvPr/>
          </p:nvSpPr>
          <p:spPr bwMode="auto">
            <a:xfrm>
              <a:off x="1901" y="261"/>
              <a:ext cx="908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3" name="Rectangle 1395"/>
            <p:cNvSpPr>
              <a:spLocks noChangeArrowheads="1"/>
            </p:cNvSpPr>
            <p:nvPr/>
          </p:nvSpPr>
          <p:spPr bwMode="auto">
            <a:xfrm>
              <a:off x="1923" y="273"/>
              <a:ext cx="864" cy="117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4" name="Rectangle 1396"/>
            <p:cNvSpPr>
              <a:spLocks noChangeArrowheads="1"/>
            </p:cNvSpPr>
            <p:nvPr/>
          </p:nvSpPr>
          <p:spPr bwMode="auto">
            <a:xfrm>
              <a:off x="1760" y="459"/>
              <a:ext cx="1190" cy="312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5" name="Rectangle 1397"/>
            <p:cNvSpPr>
              <a:spLocks noChangeArrowheads="1"/>
            </p:cNvSpPr>
            <p:nvPr/>
          </p:nvSpPr>
          <p:spPr bwMode="auto">
            <a:xfrm>
              <a:off x="1774" y="473"/>
              <a:ext cx="1162" cy="28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6" name="AutoShape 1398"/>
            <p:cNvSpPr>
              <a:spLocks noChangeArrowheads="1"/>
            </p:cNvSpPr>
            <p:nvPr/>
          </p:nvSpPr>
          <p:spPr bwMode="auto">
            <a:xfrm>
              <a:off x="275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7" name="AutoShape 1399"/>
            <p:cNvSpPr>
              <a:spLocks noChangeArrowheads="1"/>
            </p:cNvSpPr>
            <p:nvPr/>
          </p:nvSpPr>
          <p:spPr bwMode="auto">
            <a:xfrm>
              <a:off x="258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8" name="AutoShape 1400"/>
            <p:cNvSpPr>
              <a:spLocks noChangeArrowheads="1"/>
            </p:cNvSpPr>
            <p:nvPr/>
          </p:nvSpPr>
          <p:spPr bwMode="auto">
            <a:xfrm>
              <a:off x="275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9" name="AutoShape 1401"/>
            <p:cNvSpPr>
              <a:spLocks noChangeArrowheads="1"/>
            </p:cNvSpPr>
            <p:nvPr/>
          </p:nvSpPr>
          <p:spPr bwMode="auto">
            <a:xfrm>
              <a:off x="258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0" name="AutoShape 1402"/>
            <p:cNvSpPr>
              <a:spLocks noChangeArrowheads="1"/>
            </p:cNvSpPr>
            <p:nvPr/>
          </p:nvSpPr>
          <p:spPr bwMode="auto">
            <a:xfrm>
              <a:off x="275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1" name="AutoShape 1403"/>
            <p:cNvSpPr>
              <a:spLocks noChangeArrowheads="1"/>
            </p:cNvSpPr>
            <p:nvPr/>
          </p:nvSpPr>
          <p:spPr bwMode="auto">
            <a:xfrm>
              <a:off x="258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2" name="AutoShape 1404"/>
            <p:cNvSpPr>
              <a:spLocks noChangeArrowheads="1"/>
            </p:cNvSpPr>
            <p:nvPr/>
          </p:nvSpPr>
          <p:spPr bwMode="auto">
            <a:xfrm>
              <a:off x="2752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3" name="AutoShape 1405"/>
            <p:cNvSpPr>
              <a:spLocks noChangeArrowheads="1"/>
            </p:cNvSpPr>
            <p:nvPr/>
          </p:nvSpPr>
          <p:spPr bwMode="auto">
            <a:xfrm>
              <a:off x="2752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4" name="AutoShape 1406"/>
            <p:cNvSpPr>
              <a:spLocks noChangeArrowheads="1"/>
            </p:cNvSpPr>
            <p:nvPr/>
          </p:nvSpPr>
          <p:spPr bwMode="auto">
            <a:xfrm>
              <a:off x="2582" y="1508"/>
              <a:ext cx="141" cy="312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5" name="AutoShape 1407"/>
            <p:cNvSpPr>
              <a:spLocks noChangeArrowheads="1"/>
            </p:cNvSpPr>
            <p:nvPr/>
          </p:nvSpPr>
          <p:spPr bwMode="auto">
            <a:xfrm>
              <a:off x="236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6" name="AutoShape 1408"/>
            <p:cNvSpPr>
              <a:spLocks noChangeArrowheads="1"/>
            </p:cNvSpPr>
            <p:nvPr/>
          </p:nvSpPr>
          <p:spPr bwMode="auto">
            <a:xfrm>
              <a:off x="219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7" name="AutoShape 1409"/>
            <p:cNvSpPr>
              <a:spLocks noChangeArrowheads="1"/>
            </p:cNvSpPr>
            <p:nvPr/>
          </p:nvSpPr>
          <p:spPr bwMode="auto">
            <a:xfrm>
              <a:off x="236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8" name="AutoShape 1410"/>
            <p:cNvSpPr>
              <a:spLocks noChangeArrowheads="1"/>
            </p:cNvSpPr>
            <p:nvPr/>
          </p:nvSpPr>
          <p:spPr bwMode="auto">
            <a:xfrm>
              <a:off x="219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9" name="AutoShape 1411"/>
            <p:cNvSpPr>
              <a:spLocks noChangeArrowheads="1"/>
            </p:cNvSpPr>
            <p:nvPr/>
          </p:nvSpPr>
          <p:spPr bwMode="auto">
            <a:xfrm>
              <a:off x="202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0" name="AutoShape 1412"/>
            <p:cNvSpPr>
              <a:spLocks noChangeArrowheads="1"/>
            </p:cNvSpPr>
            <p:nvPr/>
          </p:nvSpPr>
          <p:spPr bwMode="auto">
            <a:xfrm>
              <a:off x="202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1" name="AutoShape 1413"/>
            <p:cNvSpPr>
              <a:spLocks noChangeArrowheads="1"/>
            </p:cNvSpPr>
            <p:nvPr/>
          </p:nvSpPr>
          <p:spPr bwMode="auto">
            <a:xfrm>
              <a:off x="236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2" name="AutoShape 1414"/>
            <p:cNvSpPr>
              <a:spLocks noChangeArrowheads="1"/>
            </p:cNvSpPr>
            <p:nvPr/>
          </p:nvSpPr>
          <p:spPr bwMode="auto">
            <a:xfrm>
              <a:off x="219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3" name="AutoShape 1415"/>
            <p:cNvSpPr>
              <a:spLocks noChangeArrowheads="1"/>
            </p:cNvSpPr>
            <p:nvPr/>
          </p:nvSpPr>
          <p:spPr bwMode="auto">
            <a:xfrm>
              <a:off x="202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4" name="AutoShape 1416"/>
            <p:cNvSpPr>
              <a:spLocks noChangeArrowheads="1"/>
            </p:cNvSpPr>
            <p:nvPr/>
          </p:nvSpPr>
          <p:spPr bwMode="auto">
            <a:xfrm>
              <a:off x="236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5" name="AutoShape 1417"/>
            <p:cNvSpPr>
              <a:spLocks noChangeArrowheads="1"/>
            </p:cNvSpPr>
            <p:nvPr/>
          </p:nvSpPr>
          <p:spPr bwMode="auto">
            <a:xfrm>
              <a:off x="219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6" name="AutoShape 1418"/>
            <p:cNvSpPr>
              <a:spLocks noChangeArrowheads="1"/>
            </p:cNvSpPr>
            <p:nvPr/>
          </p:nvSpPr>
          <p:spPr bwMode="auto">
            <a:xfrm>
              <a:off x="202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7" name="AutoShape 1419"/>
            <p:cNvSpPr>
              <a:spLocks noChangeArrowheads="1"/>
            </p:cNvSpPr>
            <p:nvPr/>
          </p:nvSpPr>
          <p:spPr bwMode="auto">
            <a:xfrm>
              <a:off x="236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8" name="AutoShape 1420"/>
            <p:cNvSpPr>
              <a:spLocks noChangeArrowheads="1"/>
            </p:cNvSpPr>
            <p:nvPr/>
          </p:nvSpPr>
          <p:spPr bwMode="auto">
            <a:xfrm>
              <a:off x="219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9" name="AutoShape 1421"/>
            <p:cNvSpPr>
              <a:spLocks noChangeArrowheads="1"/>
            </p:cNvSpPr>
            <p:nvPr/>
          </p:nvSpPr>
          <p:spPr bwMode="auto">
            <a:xfrm>
              <a:off x="202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0" name="AutoShape 1422"/>
            <p:cNvSpPr>
              <a:spLocks noChangeArrowheads="1"/>
            </p:cNvSpPr>
            <p:nvPr/>
          </p:nvSpPr>
          <p:spPr bwMode="auto">
            <a:xfrm>
              <a:off x="1816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1" name="AutoShape 1423"/>
            <p:cNvSpPr>
              <a:spLocks noChangeArrowheads="1"/>
            </p:cNvSpPr>
            <p:nvPr/>
          </p:nvSpPr>
          <p:spPr bwMode="auto">
            <a:xfrm>
              <a:off x="1816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2" name="AutoShape 1424"/>
            <p:cNvSpPr>
              <a:spLocks noChangeArrowheads="1"/>
            </p:cNvSpPr>
            <p:nvPr/>
          </p:nvSpPr>
          <p:spPr bwMode="auto">
            <a:xfrm>
              <a:off x="1816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3" name="AutoShape 1425"/>
            <p:cNvSpPr>
              <a:spLocks noChangeArrowheads="1"/>
            </p:cNvSpPr>
            <p:nvPr/>
          </p:nvSpPr>
          <p:spPr bwMode="auto">
            <a:xfrm>
              <a:off x="1816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4" name="AutoShape 1426"/>
            <p:cNvSpPr>
              <a:spLocks noChangeArrowheads="1"/>
            </p:cNvSpPr>
            <p:nvPr/>
          </p:nvSpPr>
          <p:spPr bwMode="auto">
            <a:xfrm>
              <a:off x="1816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5" name="AutoShape 1427"/>
            <p:cNvSpPr>
              <a:spLocks noChangeArrowheads="1"/>
            </p:cNvSpPr>
            <p:nvPr/>
          </p:nvSpPr>
          <p:spPr bwMode="auto">
            <a:xfrm>
              <a:off x="1816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" name="AutoShape 1428"/>
            <p:cNvSpPr>
              <a:spLocks noChangeArrowheads="1"/>
            </p:cNvSpPr>
            <p:nvPr/>
          </p:nvSpPr>
          <p:spPr bwMode="auto">
            <a:xfrm>
              <a:off x="1987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" name="AutoShape 1429"/>
            <p:cNvSpPr>
              <a:spLocks noChangeArrowheads="1"/>
            </p:cNvSpPr>
            <p:nvPr/>
          </p:nvSpPr>
          <p:spPr bwMode="auto">
            <a:xfrm>
              <a:off x="2525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8" name="AutoShape 1430"/>
            <p:cNvSpPr>
              <a:spLocks noChangeArrowheads="1"/>
            </p:cNvSpPr>
            <p:nvPr/>
          </p:nvSpPr>
          <p:spPr bwMode="auto">
            <a:xfrm>
              <a:off x="2696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39" name="Group 1431"/>
            <p:cNvGrpSpPr>
              <a:grpSpLocks/>
            </p:cNvGrpSpPr>
            <p:nvPr/>
          </p:nvGrpSpPr>
          <p:grpSpPr bwMode="auto">
            <a:xfrm>
              <a:off x="2077" y="487"/>
              <a:ext cx="817" cy="255"/>
              <a:chOff x="3579" y="2103"/>
              <a:chExt cx="817" cy="255"/>
            </a:xfrm>
          </p:grpSpPr>
          <p:grpSp>
            <p:nvGrpSpPr>
              <p:cNvPr id="1440" name="Group 1432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1497" name="Freeform 143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8" name="Freeform 143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9" name="Freeform 143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0" name="Freeform 143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1" name="Freeform 143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2" name="Freeform 143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3" name="Freeform 143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1" name="Group 1440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1490" name="Freeform 144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1" name="Freeform 144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2" name="Freeform 144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3" name="Freeform 144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4" name="Freeform 144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5" name="Freeform 144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6" name="Freeform 144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2" name="Group 1448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1483" name="Freeform 144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4" name="Freeform 145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5" name="Freeform 145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6" name="Freeform 145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7" name="Freeform 145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8" name="Freeform 145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9" name="Freeform 145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3" name="Group 1456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1476" name="Freeform 145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7" name="Freeform 145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8" name="Freeform 145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9" name="Freeform 146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0" name="Freeform 146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1" name="Freeform 146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2" name="Freeform 146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4" name="Group 1464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1469" name="Freeform 146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0" name="Freeform 146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1" name="Freeform 146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2" name="Freeform 146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3" name="Freeform 146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4" name="Freeform 147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5" name="Freeform 147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5" name="Group 1472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1462" name="Freeform 147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3" name="Freeform 147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4" name="Freeform 147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5" name="Freeform 147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6" name="Freeform 147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7" name="Freeform 147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8" name="Freeform 147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6" name="Group 1480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1455" name="Freeform 148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6" name="Freeform 148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7" name="Freeform 148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8" name="Freeform 148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9" name="Freeform 148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0" name="Freeform 148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1" name="Freeform 148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7" name="Group 1488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1448" name="Freeform 148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49" name="Freeform 149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0" name="Freeform 149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1" name="Freeform 149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2" name="Freeform 149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3" name="Freeform 149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4" name="Freeform 149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504" name="Group 1602"/>
          <p:cNvGrpSpPr>
            <a:grpSpLocks/>
          </p:cNvGrpSpPr>
          <p:nvPr/>
        </p:nvGrpSpPr>
        <p:grpSpPr bwMode="auto">
          <a:xfrm>
            <a:off x="8086486" y="2799546"/>
            <a:ext cx="1187450" cy="1574800"/>
            <a:chOff x="1703" y="204"/>
            <a:chExt cx="1304" cy="1729"/>
          </a:xfrm>
          <a:scene3d>
            <a:camera prst="isometricTopUp"/>
            <a:lightRig rig="threePt" dir="t"/>
          </a:scene3d>
        </p:grpSpPr>
        <p:sp>
          <p:nvSpPr>
            <p:cNvPr id="1505" name="AutoShape 1603"/>
            <p:cNvSpPr>
              <a:spLocks noChangeArrowheads="1"/>
            </p:cNvSpPr>
            <p:nvPr/>
          </p:nvSpPr>
          <p:spPr bwMode="auto">
            <a:xfrm>
              <a:off x="1703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33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extrusionH="63500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" name="AutoShape 1604"/>
            <p:cNvSpPr>
              <a:spLocks noChangeArrowheads="1"/>
            </p:cNvSpPr>
            <p:nvPr/>
          </p:nvSpPr>
          <p:spPr bwMode="auto">
            <a:xfrm>
              <a:off x="1703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" name="Rectangle 1605"/>
            <p:cNvSpPr>
              <a:spLocks noChangeArrowheads="1"/>
            </p:cNvSpPr>
            <p:nvPr/>
          </p:nvSpPr>
          <p:spPr bwMode="auto">
            <a:xfrm>
              <a:off x="1703" y="686"/>
              <a:ext cx="1304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8" name="Rectangle 1606"/>
            <p:cNvSpPr>
              <a:spLocks noChangeArrowheads="1"/>
            </p:cNvSpPr>
            <p:nvPr/>
          </p:nvSpPr>
          <p:spPr bwMode="auto">
            <a:xfrm>
              <a:off x="1901" y="261"/>
              <a:ext cx="908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9" name="Rectangle 1607"/>
            <p:cNvSpPr>
              <a:spLocks noChangeArrowheads="1"/>
            </p:cNvSpPr>
            <p:nvPr/>
          </p:nvSpPr>
          <p:spPr bwMode="auto">
            <a:xfrm>
              <a:off x="1923" y="273"/>
              <a:ext cx="864" cy="117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" name="Rectangle 1608"/>
            <p:cNvSpPr>
              <a:spLocks noChangeArrowheads="1"/>
            </p:cNvSpPr>
            <p:nvPr/>
          </p:nvSpPr>
          <p:spPr bwMode="auto">
            <a:xfrm>
              <a:off x="1760" y="459"/>
              <a:ext cx="1190" cy="312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" name="Rectangle 1609"/>
            <p:cNvSpPr>
              <a:spLocks noChangeArrowheads="1"/>
            </p:cNvSpPr>
            <p:nvPr/>
          </p:nvSpPr>
          <p:spPr bwMode="auto">
            <a:xfrm>
              <a:off x="1774" y="473"/>
              <a:ext cx="1162" cy="28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" name="AutoShape 1610"/>
            <p:cNvSpPr>
              <a:spLocks noChangeArrowheads="1"/>
            </p:cNvSpPr>
            <p:nvPr/>
          </p:nvSpPr>
          <p:spPr bwMode="auto">
            <a:xfrm>
              <a:off x="275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" name="AutoShape 1611"/>
            <p:cNvSpPr>
              <a:spLocks noChangeArrowheads="1"/>
            </p:cNvSpPr>
            <p:nvPr/>
          </p:nvSpPr>
          <p:spPr bwMode="auto">
            <a:xfrm>
              <a:off x="258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" name="AutoShape 1612"/>
            <p:cNvSpPr>
              <a:spLocks noChangeArrowheads="1"/>
            </p:cNvSpPr>
            <p:nvPr/>
          </p:nvSpPr>
          <p:spPr bwMode="auto">
            <a:xfrm>
              <a:off x="275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" name="AutoShape 1613"/>
            <p:cNvSpPr>
              <a:spLocks noChangeArrowheads="1"/>
            </p:cNvSpPr>
            <p:nvPr/>
          </p:nvSpPr>
          <p:spPr bwMode="auto">
            <a:xfrm>
              <a:off x="258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" name="AutoShape 1614"/>
            <p:cNvSpPr>
              <a:spLocks noChangeArrowheads="1"/>
            </p:cNvSpPr>
            <p:nvPr/>
          </p:nvSpPr>
          <p:spPr bwMode="auto">
            <a:xfrm>
              <a:off x="275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" name="AutoShape 1615"/>
            <p:cNvSpPr>
              <a:spLocks noChangeArrowheads="1"/>
            </p:cNvSpPr>
            <p:nvPr/>
          </p:nvSpPr>
          <p:spPr bwMode="auto">
            <a:xfrm>
              <a:off x="258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" name="AutoShape 1616"/>
            <p:cNvSpPr>
              <a:spLocks noChangeArrowheads="1"/>
            </p:cNvSpPr>
            <p:nvPr/>
          </p:nvSpPr>
          <p:spPr bwMode="auto">
            <a:xfrm>
              <a:off x="2752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" name="AutoShape 1617"/>
            <p:cNvSpPr>
              <a:spLocks noChangeArrowheads="1"/>
            </p:cNvSpPr>
            <p:nvPr/>
          </p:nvSpPr>
          <p:spPr bwMode="auto">
            <a:xfrm>
              <a:off x="2752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" name="AutoShape 1618"/>
            <p:cNvSpPr>
              <a:spLocks noChangeArrowheads="1"/>
            </p:cNvSpPr>
            <p:nvPr/>
          </p:nvSpPr>
          <p:spPr bwMode="auto">
            <a:xfrm>
              <a:off x="2582" y="1508"/>
              <a:ext cx="141" cy="312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" name="AutoShape 1619"/>
            <p:cNvSpPr>
              <a:spLocks noChangeArrowheads="1"/>
            </p:cNvSpPr>
            <p:nvPr/>
          </p:nvSpPr>
          <p:spPr bwMode="auto">
            <a:xfrm>
              <a:off x="236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" name="AutoShape 1620"/>
            <p:cNvSpPr>
              <a:spLocks noChangeArrowheads="1"/>
            </p:cNvSpPr>
            <p:nvPr/>
          </p:nvSpPr>
          <p:spPr bwMode="auto">
            <a:xfrm>
              <a:off x="219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3" name="AutoShape 1621"/>
            <p:cNvSpPr>
              <a:spLocks noChangeArrowheads="1"/>
            </p:cNvSpPr>
            <p:nvPr/>
          </p:nvSpPr>
          <p:spPr bwMode="auto">
            <a:xfrm>
              <a:off x="236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" name="AutoShape 1622"/>
            <p:cNvSpPr>
              <a:spLocks noChangeArrowheads="1"/>
            </p:cNvSpPr>
            <p:nvPr/>
          </p:nvSpPr>
          <p:spPr bwMode="auto">
            <a:xfrm>
              <a:off x="219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5" name="AutoShape 1623"/>
            <p:cNvSpPr>
              <a:spLocks noChangeArrowheads="1"/>
            </p:cNvSpPr>
            <p:nvPr/>
          </p:nvSpPr>
          <p:spPr bwMode="auto">
            <a:xfrm>
              <a:off x="202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6" name="AutoShape 1624"/>
            <p:cNvSpPr>
              <a:spLocks noChangeArrowheads="1"/>
            </p:cNvSpPr>
            <p:nvPr/>
          </p:nvSpPr>
          <p:spPr bwMode="auto">
            <a:xfrm>
              <a:off x="202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" name="AutoShape 1625"/>
            <p:cNvSpPr>
              <a:spLocks noChangeArrowheads="1"/>
            </p:cNvSpPr>
            <p:nvPr/>
          </p:nvSpPr>
          <p:spPr bwMode="auto">
            <a:xfrm>
              <a:off x="236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" name="AutoShape 1626"/>
            <p:cNvSpPr>
              <a:spLocks noChangeArrowheads="1"/>
            </p:cNvSpPr>
            <p:nvPr/>
          </p:nvSpPr>
          <p:spPr bwMode="auto">
            <a:xfrm>
              <a:off x="219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" name="AutoShape 1627"/>
            <p:cNvSpPr>
              <a:spLocks noChangeArrowheads="1"/>
            </p:cNvSpPr>
            <p:nvPr/>
          </p:nvSpPr>
          <p:spPr bwMode="auto">
            <a:xfrm>
              <a:off x="202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" name="AutoShape 1628"/>
            <p:cNvSpPr>
              <a:spLocks noChangeArrowheads="1"/>
            </p:cNvSpPr>
            <p:nvPr/>
          </p:nvSpPr>
          <p:spPr bwMode="auto">
            <a:xfrm>
              <a:off x="236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" name="AutoShape 1629"/>
            <p:cNvSpPr>
              <a:spLocks noChangeArrowheads="1"/>
            </p:cNvSpPr>
            <p:nvPr/>
          </p:nvSpPr>
          <p:spPr bwMode="auto">
            <a:xfrm>
              <a:off x="219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" name="AutoShape 1630"/>
            <p:cNvSpPr>
              <a:spLocks noChangeArrowheads="1"/>
            </p:cNvSpPr>
            <p:nvPr/>
          </p:nvSpPr>
          <p:spPr bwMode="auto">
            <a:xfrm>
              <a:off x="202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" name="AutoShape 1631"/>
            <p:cNvSpPr>
              <a:spLocks noChangeArrowheads="1"/>
            </p:cNvSpPr>
            <p:nvPr/>
          </p:nvSpPr>
          <p:spPr bwMode="auto">
            <a:xfrm>
              <a:off x="236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" name="AutoShape 1632"/>
            <p:cNvSpPr>
              <a:spLocks noChangeArrowheads="1"/>
            </p:cNvSpPr>
            <p:nvPr/>
          </p:nvSpPr>
          <p:spPr bwMode="auto">
            <a:xfrm>
              <a:off x="219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" name="AutoShape 1633"/>
            <p:cNvSpPr>
              <a:spLocks noChangeArrowheads="1"/>
            </p:cNvSpPr>
            <p:nvPr/>
          </p:nvSpPr>
          <p:spPr bwMode="auto">
            <a:xfrm>
              <a:off x="202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6" name="AutoShape 1634"/>
            <p:cNvSpPr>
              <a:spLocks noChangeArrowheads="1"/>
            </p:cNvSpPr>
            <p:nvPr/>
          </p:nvSpPr>
          <p:spPr bwMode="auto">
            <a:xfrm>
              <a:off x="1816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7" name="AutoShape 1635"/>
            <p:cNvSpPr>
              <a:spLocks noChangeArrowheads="1"/>
            </p:cNvSpPr>
            <p:nvPr/>
          </p:nvSpPr>
          <p:spPr bwMode="auto">
            <a:xfrm>
              <a:off x="1816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8" name="AutoShape 1636"/>
            <p:cNvSpPr>
              <a:spLocks noChangeArrowheads="1"/>
            </p:cNvSpPr>
            <p:nvPr/>
          </p:nvSpPr>
          <p:spPr bwMode="auto">
            <a:xfrm>
              <a:off x="1816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9" name="AutoShape 1637"/>
            <p:cNvSpPr>
              <a:spLocks noChangeArrowheads="1"/>
            </p:cNvSpPr>
            <p:nvPr/>
          </p:nvSpPr>
          <p:spPr bwMode="auto">
            <a:xfrm>
              <a:off x="1816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0" name="AutoShape 1638"/>
            <p:cNvSpPr>
              <a:spLocks noChangeArrowheads="1"/>
            </p:cNvSpPr>
            <p:nvPr/>
          </p:nvSpPr>
          <p:spPr bwMode="auto">
            <a:xfrm>
              <a:off x="1816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1" name="AutoShape 1639"/>
            <p:cNvSpPr>
              <a:spLocks noChangeArrowheads="1"/>
            </p:cNvSpPr>
            <p:nvPr/>
          </p:nvSpPr>
          <p:spPr bwMode="auto">
            <a:xfrm>
              <a:off x="1816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2" name="AutoShape 1640"/>
            <p:cNvSpPr>
              <a:spLocks noChangeArrowheads="1"/>
            </p:cNvSpPr>
            <p:nvPr/>
          </p:nvSpPr>
          <p:spPr bwMode="auto">
            <a:xfrm>
              <a:off x="1987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3" name="AutoShape 1641"/>
            <p:cNvSpPr>
              <a:spLocks noChangeArrowheads="1"/>
            </p:cNvSpPr>
            <p:nvPr/>
          </p:nvSpPr>
          <p:spPr bwMode="auto">
            <a:xfrm>
              <a:off x="2525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4" name="AutoShape 1642"/>
            <p:cNvSpPr>
              <a:spLocks noChangeArrowheads="1"/>
            </p:cNvSpPr>
            <p:nvPr/>
          </p:nvSpPr>
          <p:spPr bwMode="auto">
            <a:xfrm>
              <a:off x="2696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45" name="Group 1643"/>
            <p:cNvGrpSpPr>
              <a:grpSpLocks/>
            </p:cNvGrpSpPr>
            <p:nvPr/>
          </p:nvGrpSpPr>
          <p:grpSpPr bwMode="auto">
            <a:xfrm>
              <a:off x="2077" y="487"/>
              <a:ext cx="817" cy="255"/>
              <a:chOff x="3579" y="2103"/>
              <a:chExt cx="817" cy="255"/>
            </a:xfrm>
          </p:grpSpPr>
          <p:grpSp>
            <p:nvGrpSpPr>
              <p:cNvPr id="1546" name="Group 1644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1603" name="Freeform 164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4" name="Freeform 164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5" name="Freeform 164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6" name="Freeform 164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7" name="Freeform 164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8" name="Freeform 165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9" name="Freeform 165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47" name="Group 1652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1596" name="Freeform 165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7" name="Freeform 165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8" name="Freeform 165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9" name="Freeform 165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0" name="Freeform 165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1" name="Freeform 165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2" name="Freeform 165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48" name="Group 1660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1589" name="Freeform 166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0" name="Freeform 166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1" name="Freeform 166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2" name="Freeform 166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3" name="Freeform 166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4" name="Freeform 166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5" name="Freeform 166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49" name="Group 1668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1582" name="Freeform 166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3" name="Freeform 167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4" name="Freeform 167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5" name="Freeform 167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6" name="Freeform 167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7" name="Freeform 167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8" name="Freeform 167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50" name="Group 1676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1575" name="Freeform 167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6" name="Freeform 167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7" name="Freeform 167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8" name="Freeform 168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9" name="Freeform 168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0" name="Freeform 168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1" name="Freeform 168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51" name="Group 1684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1568" name="Freeform 168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9" name="Freeform 168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0" name="Freeform 168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1" name="Freeform 168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2" name="Freeform 168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3" name="Freeform 169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4" name="Freeform 169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52" name="Group 1692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1561" name="Freeform 169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2" name="Freeform 169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3" name="Freeform 169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4" name="Freeform 169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5" name="Freeform 169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6" name="Freeform 169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7" name="Freeform 169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53" name="Group 1700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1554" name="Freeform 170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5" name="Freeform 170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6" name="Freeform 170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7" name="Freeform 170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8" name="Freeform 170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9" name="Freeform 170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0" name="Freeform 170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610" name="Group 1188"/>
          <p:cNvGrpSpPr>
            <a:grpSpLocks/>
          </p:cNvGrpSpPr>
          <p:nvPr/>
        </p:nvGrpSpPr>
        <p:grpSpPr bwMode="auto">
          <a:xfrm>
            <a:off x="794801" y="4711214"/>
            <a:ext cx="1018076" cy="1587826"/>
            <a:chOff x="1816" y="1735"/>
            <a:chExt cx="1417" cy="2211"/>
          </a:xfrm>
          <a:scene3d>
            <a:camera prst="isometricTopUp"/>
            <a:lightRig rig="threePt" dir="t"/>
          </a:scene3d>
        </p:grpSpPr>
        <p:sp>
          <p:nvSpPr>
            <p:cNvPr id="1611" name="AutoShape 1189"/>
            <p:cNvSpPr>
              <a:spLocks noChangeArrowheads="1"/>
            </p:cNvSpPr>
            <p:nvPr/>
          </p:nvSpPr>
          <p:spPr bwMode="auto">
            <a:xfrm>
              <a:off x="1816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28575" algn="ctr">
              <a:solidFill>
                <a:srgbClr val="000000"/>
              </a:solidFill>
              <a:round/>
              <a:headEnd/>
              <a:tailEnd/>
            </a:ln>
            <a:effectLst/>
            <a:sp3d extrusionH="38100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2" name="Rectangle 1190"/>
            <p:cNvSpPr>
              <a:spLocks noChangeArrowheads="1"/>
            </p:cNvSpPr>
            <p:nvPr/>
          </p:nvSpPr>
          <p:spPr bwMode="auto">
            <a:xfrm>
              <a:off x="1816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3" name="Oval 1191"/>
            <p:cNvSpPr>
              <a:spLocks noChangeArrowheads="1"/>
            </p:cNvSpPr>
            <p:nvPr/>
          </p:nvSpPr>
          <p:spPr bwMode="auto">
            <a:xfrm>
              <a:off x="1873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4" name="Rectangle 1192"/>
            <p:cNvSpPr>
              <a:spLocks noChangeArrowheads="1"/>
            </p:cNvSpPr>
            <p:nvPr/>
          </p:nvSpPr>
          <p:spPr bwMode="auto">
            <a:xfrm>
              <a:off x="2099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5" name="Oval 1193"/>
            <p:cNvSpPr>
              <a:spLocks noChangeArrowheads="1"/>
            </p:cNvSpPr>
            <p:nvPr/>
          </p:nvSpPr>
          <p:spPr bwMode="auto">
            <a:xfrm>
              <a:off x="2156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6" name="Rectangle 1194"/>
            <p:cNvSpPr>
              <a:spLocks noChangeArrowheads="1"/>
            </p:cNvSpPr>
            <p:nvPr/>
          </p:nvSpPr>
          <p:spPr bwMode="auto">
            <a:xfrm>
              <a:off x="2383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7" name="Oval 1195"/>
            <p:cNvSpPr>
              <a:spLocks noChangeArrowheads="1"/>
            </p:cNvSpPr>
            <p:nvPr/>
          </p:nvSpPr>
          <p:spPr bwMode="auto">
            <a:xfrm>
              <a:off x="2440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8" name="Rectangle 1196"/>
            <p:cNvSpPr>
              <a:spLocks noChangeArrowheads="1"/>
            </p:cNvSpPr>
            <p:nvPr/>
          </p:nvSpPr>
          <p:spPr bwMode="auto">
            <a:xfrm>
              <a:off x="2666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9" name="Oval 1197"/>
            <p:cNvSpPr>
              <a:spLocks noChangeArrowheads="1"/>
            </p:cNvSpPr>
            <p:nvPr/>
          </p:nvSpPr>
          <p:spPr bwMode="auto">
            <a:xfrm>
              <a:off x="2723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0" name="Rectangle 1198"/>
            <p:cNvSpPr>
              <a:spLocks noChangeArrowheads="1"/>
            </p:cNvSpPr>
            <p:nvPr/>
          </p:nvSpPr>
          <p:spPr bwMode="auto">
            <a:xfrm>
              <a:off x="2950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1" name="Oval 1199"/>
            <p:cNvSpPr>
              <a:spLocks noChangeArrowheads="1"/>
            </p:cNvSpPr>
            <p:nvPr/>
          </p:nvSpPr>
          <p:spPr bwMode="auto">
            <a:xfrm>
              <a:off x="3007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2" name="Rectangle 1200"/>
            <p:cNvSpPr>
              <a:spLocks noChangeArrowheads="1"/>
            </p:cNvSpPr>
            <p:nvPr/>
          </p:nvSpPr>
          <p:spPr bwMode="auto">
            <a:xfrm>
              <a:off x="1816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3" name="Oval 1201"/>
            <p:cNvSpPr>
              <a:spLocks noChangeArrowheads="1"/>
            </p:cNvSpPr>
            <p:nvPr/>
          </p:nvSpPr>
          <p:spPr bwMode="auto">
            <a:xfrm>
              <a:off x="1873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4" name="Rectangle 1202"/>
            <p:cNvSpPr>
              <a:spLocks noChangeArrowheads="1"/>
            </p:cNvSpPr>
            <p:nvPr/>
          </p:nvSpPr>
          <p:spPr bwMode="auto">
            <a:xfrm>
              <a:off x="2099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5" name="Oval 1203"/>
            <p:cNvSpPr>
              <a:spLocks noChangeArrowheads="1"/>
            </p:cNvSpPr>
            <p:nvPr/>
          </p:nvSpPr>
          <p:spPr bwMode="auto">
            <a:xfrm>
              <a:off x="2156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6" name="Rectangle 1204"/>
            <p:cNvSpPr>
              <a:spLocks noChangeArrowheads="1"/>
            </p:cNvSpPr>
            <p:nvPr/>
          </p:nvSpPr>
          <p:spPr bwMode="auto">
            <a:xfrm>
              <a:off x="2383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7" name="Oval 1205"/>
            <p:cNvSpPr>
              <a:spLocks noChangeArrowheads="1"/>
            </p:cNvSpPr>
            <p:nvPr/>
          </p:nvSpPr>
          <p:spPr bwMode="auto">
            <a:xfrm>
              <a:off x="2440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8" name="Rectangle 1206"/>
            <p:cNvSpPr>
              <a:spLocks noChangeArrowheads="1"/>
            </p:cNvSpPr>
            <p:nvPr/>
          </p:nvSpPr>
          <p:spPr bwMode="auto">
            <a:xfrm>
              <a:off x="2666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9" name="Oval 1207"/>
            <p:cNvSpPr>
              <a:spLocks noChangeArrowheads="1"/>
            </p:cNvSpPr>
            <p:nvPr/>
          </p:nvSpPr>
          <p:spPr bwMode="auto">
            <a:xfrm>
              <a:off x="2723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0" name="Rectangle 1208"/>
            <p:cNvSpPr>
              <a:spLocks noChangeArrowheads="1"/>
            </p:cNvSpPr>
            <p:nvPr/>
          </p:nvSpPr>
          <p:spPr bwMode="auto">
            <a:xfrm>
              <a:off x="2950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1" name="Oval 1209"/>
            <p:cNvSpPr>
              <a:spLocks noChangeArrowheads="1"/>
            </p:cNvSpPr>
            <p:nvPr/>
          </p:nvSpPr>
          <p:spPr bwMode="auto">
            <a:xfrm>
              <a:off x="3007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2" name="Rectangle 1210"/>
            <p:cNvSpPr>
              <a:spLocks noChangeArrowheads="1"/>
            </p:cNvSpPr>
            <p:nvPr/>
          </p:nvSpPr>
          <p:spPr bwMode="auto">
            <a:xfrm>
              <a:off x="1816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3" name="Oval 1211"/>
            <p:cNvSpPr>
              <a:spLocks noChangeArrowheads="1"/>
            </p:cNvSpPr>
            <p:nvPr/>
          </p:nvSpPr>
          <p:spPr bwMode="auto">
            <a:xfrm>
              <a:off x="1873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4" name="Rectangle 1212"/>
            <p:cNvSpPr>
              <a:spLocks noChangeArrowheads="1"/>
            </p:cNvSpPr>
            <p:nvPr/>
          </p:nvSpPr>
          <p:spPr bwMode="auto">
            <a:xfrm>
              <a:off x="2099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5" name="Oval 1213"/>
            <p:cNvSpPr>
              <a:spLocks noChangeArrowheads="1"/>
            </p:cNvSpPr>
            <p:nvPr/>
          </p:nvSpPr>
          <p:spPr bwMode="auto">
            <a:xfrm>
              <a:off x="2156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6" name="Rectangle 1214"/>
            <p:cNvSpPr>
              <a:spLocks noChangeArrowheads="1"/>
            </p:cNvSpPr>
            <p:nvPr/>
          </p:nvSpPr>
          <p:spPr bwMode="auto">
            <a:xfrm>
              <a:off x="2383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7" name="Oval 1215"/>
            <p:cNvSpPr>
              <a:spLocks noChangeArrowheads="1"/>
            </p:cNvSpPr>
            <p:nvPr/>
          </p:nvSpPr>
          <p:spPr bwMode="auto">
            <a:xfrm>
              <a:off x="2440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8" name="Rectangle 1216"/>
            <p:cNvSpPr>
              <a:spLocks noChangeArrowheads="1"/>
            </p:cNvSpPr>
            <p:nvPr/>
          </p:nvSpPr>
          <p:spPr bwMode="auto">
            <a:xfrm>
              <a:off x="2666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9" name="Oval 1217"/>
            <p:cNvSpPr>
              <a:spLocks noChangeArrowheads="1"/>
            </p:cNvSpPr>
            <p:nvPr/>
          </p:nvSpPr>
          <p:spPr bwMode="auto">
            <a:xfrm>
              <a:off x="2723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0" name="Rectangle 1218"/>
            <p:cNvSpPr>
              <a:spLocks noChangeArrowheads="1"/>
            </p:cNvSpPr>
            <p:nvPr/>
          </p:nvSpPr>
          <p:spPr bwMode="auto">
            <a:xfrm>
              <a:off x="2950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1" name="Oval 1219"/>
            <p:cNvSpPr>
              <a:spLocks noChangeArrowheads="1"/>
            </p:cNvSpPr>
            <p:nvPr/>
          </p:nvSpPr>
          <p:spPr bwMode="auto">
            <a:xfrm>
              <a:off x="3007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2" name="Rectangle 1220"/>
            <p:cNvSpPr>
              <a:spLocks noChangeArrowheads="1"/>
            </p:cNvSpPr>
            <p:nvPr/>
          </p:nvSpPr>
          <p:spPr bwMode="auto">
            <a:xfrm>
              <a:off x="1816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3" name="Oval 1221"/>
            <p:cNvSpPr>
              <a:spLocks noChangeArrowheads="1"/>
            </p:cNvSpPr>
            <p:nvPr/>
          </p:nvSpPr>
          <p:spPr bwMode="auto">
            <a:xfrm>
              <a:off x="1873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4" name="Rectangle 1222"/>
            <p:cNvSpPr>
              <a:spLocks noChangeArrowheads="1"/>
            </p:cNvSpPr>
            <p:nvPr/>
          </p:nvSpPr>
          <p:spPr bwMode="auto">
            <a:xfrm>
              <a:off x="2099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5" name="Oval 1223"/>
            <p:cNvSpPr>
              <a:spLocks noChangeArrowheads="1"/>
            </p:cNvSpPr>
            <p:nvPr/>
          </p:nvSpPr>
          <p:spPr bwMode="auto">
            <a:xfrm>
              <a:off x="2156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6" name="Rectangle 1224"/>
            <p:cNvSpPr>
              <a:spLocks noChangeArrowheads="1"/>
            </p:cNvSpPr>
            <p:nvPr/>
          </p:nvSpPr>
          <p:spPr bwMode="auto">
            <a:xfrm>
              <a:off x="2383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7" name="Oval 1225"/>
            <p:cNvSpPr>
              <a:spLocks noChangeArrowheads="1"/>
            </p:cNvSpPr>
            <p:nvPr/>
          </p:nvSpPr>
          <p:spPr bwMode="auto">
            <a:xfrm>
              <a:off x="2440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8" name="Rectangle 1226"/>
            <p:cNvSpPr>
              <a:spLocks noChangeArrowheads="1"/>
            </p:cNvSpPr>
            <p:nvPr/>
          </p:nvSpPr>
          <p:spPr bwMode="auto">
            <a:xfrm>
              <a:off x="2666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9" name="Oval 1227"/>
            <p:cNvSpPr>
              <a:spLocks noChangeArrowheads="1"/>
            </p:cNvSpPr>
            <p:nvPr/>
          </p:nvSpPr>
          <p:spPr bwMode="auto">
            <a:xfrm>
              <a:off x="2723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0" name="Rectangle 1228"/>
            <p:cNvSpPr>
              <a:spLocks noChangeArrowheads="1"/>
            </p:cNvSpPr>
            <p:nvPr/>
          </p:nvSpPr>
          <p:spPr bwMode="auto">
            <a:xfrm>
              <a:off x="2950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1" name="Oval 1229"/>
            <p:cNvSpPr>
              <a:spLocks noChangeArrowheads="1"/>
            </p:cNvSpPr>
            <p:nvPr/>
          </p:nvSpPr>
          <p:spPr bwMode="auto">
            <a:xfrm>
              <a:off x="3007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2" name="Rectangle 1230"/>
            <p:cNvSpPr>
              <a:spLocks noChangeArrowheads="1"/>
            </p:cNvSpPr>
            <p:nvPr/>
          </p:nvSpPr>
          <p:spPr bwMode="auto">
            <a:xfrm>
              <a:off x="1816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3" name="Oval 1231"/>
            <p:cNvSpPr>
              <a:spLocks noChangeArrowheads="1"/>
            </p:cNvSpPr>
            <p:nvPr/>
          </p:nvSpPr>
          <p:spPr bwMode="auto">
            <a:xfrm>
              <a:off x="1873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4" name="Rectangle 1232"/>
            <p:cNvSpPr>
              <a:spLocks noChangeArrowheads="1"/>
            </p:cNvSpPr>
            <p:nvPr/>
          </p:nvSpPr>
          <p:spPr bwMode="auto">
            <a:xfrm>
              <a:off x="2099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5" name="Oval 1233"/>
            <p:cNvSpPr>
              <a:spLocks noChangeArrowheads="1"/>
            </p:cNvSpPr>
            <p:nvPr/>
          </p:nvSpPr>
          <p:spPr bwMode="auto">
            <a:xfrm>
              <a:off x="2156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6" name="Rectangle 1234"/>
            <p:cNvSpPr>
              <a:spLocks noChangeArrowheads="1"/>
            </p:cNvSpPr>
            <p:nvPr/>
          </p:nvSpPr>
          <p:spPr bwMode="auto">
            <a:xfrm>
              <a:off x="2383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7" name="Oval 1235"/>
            <p:cNvSpPr>
              <a:spLocks noChangeArrowheads="1"/>
            </p:cNvSpPr>
            <p:nvPr/>
          </p:nvSpPr>
          <p:spPr bwMode="auto">
            <a:xfrm>
              <a:off x="2440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8" name="Rectangle 1236"/>
            <p:cNvSpPr>
              <a:spLocks noChangeArrowheads="1"/>
            </p:cNvSpPr>
            <p:nvPr/>
          </p:nvSpPr>
          <p:spPr bwMode="auto">
            <a:xfrm>
              <a:off x="2666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9" name="Oval 1237"/>
            <p:cNvSpPr>
              <a:spLocks noChangeArrowheads="1"/>
            </p:cNvSpPr>
            <p:nvPr/>
          </p:nvSpPr>
          <p:spPr bwMode="auto">
            <a:xfrm>
              <a:off x="2723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0" name="Rectangle 1238"/>
            <p:cNvSpPr>
              <a:spLocks noChangeArrowheads="1"/>
            </p:cNvSpPr>
            <p:nvPr/>
          </p:nvSpPr>
          <p:spPr bwMode="auto">
            <a:xfrm>
              <a:off x="2950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1" name="Oval 1239"/>
            <p:cNvSpPr>
              <a:spLocks noChangeArrowheads="1"/>
            </p:cNvSpPr>
            <p:nvPr/>
          </p:nvSpPr>
          <p:spPr bwMode="auto">
            <a:xfrm>
              <a:off x="3007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2" name="Rectangle 1240"/>
            <p:cNvSpPr>
              <a:spLocks noChangeArrowheads="1"/>
            </p:cNvSpPr>
            <p:nvPr/>
          </p:nvSpPr>
          <p:spPr bwMode="auto">
            <a:xfrm>
              <a:off x="1816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3" name="Rectangle 1241"/>
            <p:cNvSpPr>
              <a:spLocks noChangeArrowheads="1"/>
            </p:cNvSpPr>
            <p:nvPr/>
          </p:nvSpPr>
          <p:spPr bwMode="auto">
            <a:xfrm>
              <a:off x="1873" y="1791"/>
              <a:ext cx="1304" cy="171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64" name="Group 1242"/>
            <p:cNvGrpSpPr>
              <a:grpSpLocks/>
            </p:cNvGrpSpPr>
            <p:nvPr/>
          </p:nvGrpSpPr>
          <p:grpSpPr bwMode="auto">
            <a:xfrm>
              <a:off x="1873" y="2075"/>
              <a:ext cx="1304" cy="342"/>
              <a:chOff x="2063" y="763"/>
              <a:chExt cx="682" cy="179"/>
            </a:xfrm>
          </p:grpSpPr>
          <p:sp>
            <p:nvSpPr>
              <p:cNvPr id="1665" name="Rectangle 1243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6" name="Rectangle 1244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667" name="Group 1245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1668" name="Group 1246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25" name="Freeform 124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6" name="Freeform 124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7" name="Freeform 124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8" name="Freeform 125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9" name="Freeform 125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30" name="Freeform 125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31" name="Freeform 125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69" name="Group 1254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18" name="Freeform 125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9" name="Freeform 125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0" name="Freeform 125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1" name="Freeform 125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2" name="Freeform 125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3" name="Freeform 126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4" name="Freeform 126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0" name="Group 1262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11" name="Freeform 1263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2" name="Freeform 1264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3" name="Freeform 1265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4" name="Freeform 1266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5" name="Freeform 1267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6" name="Freeform 1268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7" name="Freeform 1269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1" name="Group 1270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04" name="Freeform 1271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5" name="Freeform 1272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6" name="Freeform 1273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7" name="Freeform 1274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8" name="Freeform 1275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9" name="Freeform 1276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0" name="Freeform 1277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2" name="Group 1278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97" name="Freeform 1279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8" name="Freeform 1280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9" name="Freeform 1281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" name="Freeform 1282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1" name="Freeform 1283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2" name="Freeform 1284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3" name="Freeform 1285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3" name="Group 1286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90" name="Freeform 128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1" name="Freeform 128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2" name="Freeform 128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3" name="Freeform 129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4" name="Freeform 129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5" name="Freeform 129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6" name="Freeform 129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4" name="Group 1294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83" name="Freeform 129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4" name="Freeform 129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5" name="Freeform 129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6" name="Freeform 129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7" name="Freeform 129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8" name="Freeform 130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9" name="Freeform 130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5" name="Group 1302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76" name="Freeform 1303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7" name="Freeform 1304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8" name="Freeform 1305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9" name="Freeform 1306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0" name="Freeform 1307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1" name="Freeform 1308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2" name="Freeform 1309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732" name="Group 1802"/>
          <p:cNvGrpSpPr>
            <a:grpSpLocks/>
          </p:cNvGrpSpPr>
          <p:nvPr/>
        </p:nvGrpSpPr>
        <p:grpSpPr bwMode="auto">
          <a:xfrm>
            <a:off x="2545041" y="4711214"/>
            <a:ext cx="1018077" cy="1587826"/>
            <a:chOff x="1674" y="1735"/>
            <a:chExt cx="1417" cy="2211"/>
          </a:xfrm>
          <a:scene3d>
            <a:camera prst="isometricTopUp"/>
            <a:lightRig rig="threePt" dir="t"/>
          </a:scene3d>
        </p:grpSpPr>
        <p:sp>
          <p:nvSpPr>
            <p:cNvPr id="1733" name="AutoShape 1311"/>
            <p:cNvSpPr>
              <a:spLocks noChangeArrowheads="1"/>
            </p:cNvSpPr>
            <p:nvPr/>
          </p:nvSpPr>
          <p:spPr bwMode="auto">
            <a:xfrm>
              <a:off x="1674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28575" algn="ctr">
              <a:solidFill>
                <a:srgbClr val="000000"/>
              </a:solidFill>
              <a:round/>
              <a:headEnd/>
              <a:tailEnd/>
            </a:ln>
            <a:effectLst/>
            <a:sp3d extrusionH="38100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4" name="Rectangle 1312"/>
            <p:cNvSpPr>
              <a:spLocks noChangeArrowheads="1"/>
            </p:cNvSpPr>
            <p:nvPr/>
          </p:nvSpPr>
          <p:spPr bwMode="auto">
            <a:xfrm>
              <a:off x="1674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5" name="Rectangle 1314"/>
            <p:cNvSpPr>
              <a:spLocks noChangeArrowheads="1"/>
            </p:cNvSpPr>
            <p:nvPr/>
          </p:nvSpPr>
          <p:spPr bwMode="auto">
            <a:xfrm>
              <a:off x="1957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6" name="Rectangle 1316"/>
            <p:cNvSpPr>
              <a:spLocks noChangeArrowheads="1"/>
            </p:cNvSpPr>
            <p:nvPr/>
          </p:nvSpPr>
          <p:spPr bwMode="auto">
            <a:xfrm>
              <a:off x="2241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7" name="Rectangle 1318"/>
            <p:cNvSpPr>
              <a:spLocks noChangeArrowheads="1"/>
            </p:cNvSpPr>
            <p:nvPr/>
          </p:nvSpPr>
          <p:spPr bwMode="auto">
            <a:xfrm>
              <a:off x="2524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8" name="Rectangle 1320"/>
            <p:cNvSpPr>
              <a:spLocks noChangeArrowheads="1"/>
            </p:cNvSpPr>
            <p:nvPr/>
          </p:nvSpPr>
          <p:spPr bwMode="auto">
            <a:xfrm>
              <a:off x="2808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9" name="Rectangle 1322"/>
            <p:cNvSpPr>
              <a:spLocks noChangeArrowheads="1"/>
            </p:cNvSpPr>
            <p:nvPr/>
          </p:nvSpPr>
          <p:spPr bwMode="auto">
            <a:xfrm>
              <a:off x="1674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0" name="Rectangle 1324"/>
            <p:cNvSpPr>
              <a:spLocks noChangeArrowheads="1"/>
            </p:cNvSpPr>
            <p:nvPr/>
          </p:nvSpPr>
          <p:spPr bwMode="auto">
            <a:xfrm>
              <a:off x="1957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" name="Rectangle 1326"/>
            <p:cNvSpPr>
              <a:spLocks noChangeArrowheads="1"/>
            </p:cNvSpPr>
            <p:nvPr/>
          </p:nvSpPr>
          <p:spPr bwMode="auto">
            <a:xfrm>
              <a:off x="2241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" name="Rectangle 1328"/>
            <p:cNvSpPr>
              <a:spLocks noChangeArrowheads="1"/>
            </p:cNvSpPr>
            <p:nvPr/>
          </p:nvSpPr>
          <p:spPr bwMode="auto">
            <a:xfrm>
              <a:off x="2524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" name="Rectangle 1330"/>
            <p:cNvSpPr>
              <a:spLocks noChangeArrowheads="1"/>
            </p:cNvSpPr>
            <p:nvPr/>
          </p:nvSpPr>
          <p:spPr bwMode="auto">
            <a:xfrm>
              <a:off x="2808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4" name="Rectangle 1332"/>
            <p:cNvSpPr>
              <a:spLocks noChangeArrowheads="1"/>
            </p:cNvSpPr>
            <p:nvPr/>
          </p:nvSpPr>
          <p:spPr bwMode="auto">
            <a:xfrm>
              <a:off x="1674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5" name="Rectangle 1334"/>
            <p:cNvSpPr>
              <a:spLocks noChangeArrowheads="1"/>
            </p:cNvSpPr>
            <p:nvPr/>
          </p:nvSpPr>
          <p:spPr bwMode="auto">
            <a:xfrm>
              <a:off x="1957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6" name="Rectangle 1336"/>
            <p:cNvSpPr>
              <a:spLocks noChangeArrowheads="1"/>
            </p:cNvSpPr>
            <p:nvPr/>
          </p:nvSpPr>
          <p:spPr bwMode="auto">
            <a:xfrm>
              <a:off x="2241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7" name="Rectangle 1338"/>
            <p:cNvSpPr>
              <a:spLocks noChangeArrowheads="1"/>
            </p:cNvSpPr>
            <p:nvPr/>
          </p:nvSpPr>
          <p:spPr bwMode="auto">
            <a:xfrm>
              <a:off x="2524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8" name="Rectangle 1340"/>
            <p:cNvSpPr>
              <a:spLocks noChangeArrowheads="1"/>
            </p:cNvSpPr>
            <p:nvPr/>
          </p:nvSpPr>
          <p:spPr bwMode="auto">
            <a:xfrm>
              <a:off x="2808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9" name="Rectangle 1342"/>
            <p:cNvSpPr>
              <a:spLocks noChangeArrowheads="1"/>
            </p:cNvSpPr>
            <p:nvPr/>
          </p:nvSpPr>
          <p:spPr bwMode="auto">
            <a:xfrm>
              <a:off x="1674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0" name="Rectangle 1344"/>
            <p:cNvSpPr>
              <a:spLocks noChangeArrowheads="1"/>
            </p:cNvSpPr>
            <p:nvPr/>
          </p:nvSpPr>
          <p:spPr bwMode="auto">
            <a:xfrm>
              <a:off x="1957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1" name="Rectangle 1346"/>
            <p:cNvSpPr>
              <a:spLocks noChangeArrowheads="1"/>
            </p:cNvSpPr>
            <p:nvPr/>
          </p:nvSpPr>
          <p:spPr bwMode="auto">
            <a:xfrm>
              <a:off x="2241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2" name="Rectangle 1348"/>
            <p:cNvSpPr>
              <a:spLocks noChangeArrowheads="1"/>
            </p:cNvSpPr>
            <p:nvPr/>
          </p:nvSpPr>
          <p:spPr bwMode="auto">
            <a:xfrm>
              <a:off x="2524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3" name="Rectangle 1350"/>
            <p:cNvSpPr>
              <a:spLocks noChangeArrowheads="1"/>
            </p:cNvSpPr>
            <p:nvPr/>
          </p:nvSpPr>
          <p:spPr bwMode="auto">
            <a:xfrm>
              <a:off x="2808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4" name="Rectangle 1352"/>
            <p:cNvSpPr>
              <a:spLocks noChangeArrowheads="1"/>
            </p:cNvSpPr>
            <p:nvPr/>
          </p:nvSpPr>
          <p:spPr bwMode="auto">
            <a:xfrm>
              <a:off x="1674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5" name="Rectangle 1354"/>
            <p:cNvSpPr>
              <a:spLocks noChangeArrowheads="1"/>
            </p:cNvSpPr>
            <p:nvPr/>
          </p:nvSpPr>
          <p:spPr bwMode="auto">
            <a:xfrm>
              <a:off x="1957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6" name="Rectangle 1356"/>
            <p:cNvSpPr>
              <a:spLocks noChangeArrowheads="1"/>
            </p:cNvSpPr>
            <p:nvPr/>
          </p:nvSpPr>
          <p:spPr bwMode="auto">
            <a:xfrm>
              <a:off x="2241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7" name="Rectangle 1358"/>
            <p:cNvSpPr>
              <a:spLocks noChangeArrowheads="1"/>
            </p:cNvSpPr>
            <p:nvPr/>
          </p:nvSpPr>
          <p:spPr bwMode="auto">
            <a:xfrm>
              <a:off x="2524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8" name="Rectangle 1360"/>
            <p:cNvSpPr>
              <a:spLocks noChangeArrowheads="1"/>
            </p:cNvSpPr>
            <p:nvPr/>
          </p:nvSpPr>
          <p:spPr bwMode="auto">
            <a:xfrm>
              <a:off x="2808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59" name="Group 1432"/>
            <p:cNvGrpSpPr>
              <a:grpSpLocks/>
            </p:cNvGrpSpPr>
            <p:nvPr/>
          </p:nvGrpSpPr>
          <p:grpSpPr bwMode="auto">
            <a:xfrm>
              <a:off x="1731" y="2529"/>
              <a:ext cx="1304" cy="1304"/>
              <a:chOff x="3404" y="2529"/>
              <a:chExt cx="1304" cy="1304"/>
            </a:xfrm>
          </p:grpSpPr>
          <p:sp>
            <p:nvSpPr>
              <p:cNvPr id="1830" name="Oval 1313"/>
              <p:cNvSpPr>
                <a:spLocks noChangeArrowheads="1"/>
              </p:cNvSpPr>
              <p:nvPr/>
            </p:nvSpPr>
            <p:spPr bwMode="auto">
              <a:xfrm>
                <a:off x="340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1" name="Oval 1315"/>
              <p:cNvSpPr>
                <a:spLocks noChangeArrowheads="1"/>
              </p:cNvSpPr>
              <p:nvPr/>
            </p:nvSpPr>
            <p:spPr bwMode="auto">
              <a:xfrm>
                <a:off x="3687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2" name="Oval 1317"/>
              <p:cNvSpPr>
                <a:spLocks noChangeArrowheads="1"/>
              </p:cNvSpPr>
              <p:nvPr/>
            </p:nvSpPr>
            <p:spPr bwMode="auto">
              <a:xfrm>
                <a:off x="3971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3" name="Oval 1319"/>
              <p:cNvSpPr>
                <a:spLocks noChangeArrowheads="1"/>
              </p:cNvSpPr>
              <p:nvPr/>
            </p:nvSpPr>
            <p:spPr bwMode="auto">
              <a:xfrm>
                <a:off x="425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4" name="Oval 1321"/>
              <p:cNvSpPr>
                <a:spLocks noChangeArrowheads="1"/>
              </p:cNvSpPr>
              <p:nvPr/>
            </p:nvSpPr>
            <p:spPr bwMode="auto">
              <a:xfrm>
                <a:off x="4538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5" name="Oval 1323"/>
              <p:cNvSpPr>
                <a:spLocks noChangeArrowheads="1"/>
              </p:cNvSpPr>
              <p:nvPr/>
            </p:nvSpPr>
            <p:spPr bwMode="auto">
              <a:xfrm>
                <a:off x="340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6" name="Oval 1325"/>
              <p:cNvSpPr>
                <a:spLocks noChangeArrowheads="1"/>
              </p:cNvSpPr>
              <p:nvPr/>
            </p:nvSpPr>
            <p:spPr bwMode="auto">
              <a:xfrm>
                <a:off x="3687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7" name="Oval 1327"/>
              <p:cNvSpPr>
                <a:spLocks noChangeArrowheads="1"/>
              </p:cNvSpPr>
              <p:nvPr/>
            </p:nvSpPr>
            <p:spPr bwMode="auto">
              <a:xfrm>
                <a:off x="3971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8" name="Oval 1329"/>
              <p:cNvSpPr>
                <a:spLocks noChangeArrowheads="1"/>
              </p:cNvSpPr>
              <p:nvPr/>
            </p:nvSpPr>
            <p:spPr bwMode="auto">
              <a:xfrm>
                <a:off x="425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9" name="Oval 1331"/>
              <p:cNvSpPr>
                <a:spLocks noChangeArrowheads="1"/>
              </p:cNvSpPr>
              <p:nvPr/>
            </p:nvSpPr>
            <p:spPr bwMode="auto">
              <a:xfrm>
                <a:off x="4538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0" name="Oval 1333"/>
              <p:cNvSpPr>
                <a:spLocks noChangeArrowheads="1"/>
              </p:cNvSpPr>
              <p:nvPr/>
            </p:nvSpPr>
            <p:spPr bwMode="auto">
              <a:xfrm>
                <a:off x="340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1" name="Oval 1335"/>
              <p:cNvSpPr>
                <a:spLocks noChangeArrowheads="1"/>
              </p:cNvSpPr>
              <p:nvPr/>
            </p:nvSpPr>
            <p:spPr bwMode="auto">
              <a:xfrm>
                <a:off x="3687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2" name="Oval 1337"/>
              <p:cNvSpPr>
                <a:spLocks noChangeArrowheads="1"/>
              </p:cNvSpPr>
              <p:nvPr/>
            </p:nvSpPr>
            <p:spPr bwMode="auto">
              <a:xfrm>
                <a:off x="3971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3" name="Oval 1339"/>
              <p:cNvSpPr>
                <a:spLocks noChangeArrowheads="1"/>
              </p:cNvSpPr>
              <p:nvPr/>
            </p:nvSpPr>
            <p:spPr bwMode="auto">
              <a:xfrm>
                <a:off x="425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4" name="Oval 1341"/>
              <p:cNvSpPr>
                <a:spLocks noChangeArrowheads="1"/>
              </p:cNvSpPr>
              <p:nvPr/>
            </p:nvSpPr>
            <p:spPr bwMode="auto">
              <a:xfrm>
                <a:off x="4538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" name="Oval 1343"/>
              <p:cNvSpPr>
                <a:spLocks noChangeArrowheads="1"/>
              </p:cNvSpPr>
              <p:nvPr/>
            </p:nvSpPr>
            <p:spPr bwMode="auto">
              <a:xfrm>
                <a:off x="340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" name="Oval 1345"/>
              <p:cNvSpPr>
                <a:spLocks noChangeArrowheads="1"/>
              </p:cNvSpPr>
              <p:nvPr/>
            </p:nvSpPr>
            <p:spPr bwMode="auto">
              <a:xfrm>
                <a:off x="3687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" name="Oval 1347"/>
              <p:cNvSpPr>
                <a:spLocks noChangeArrowheads="1"/>
              </p:cNvSpPr>
              <p:nvPr/>
            </p:nvSpPr>
            <p:spPr bwMode="auto">
              <a:xfrm>
                <a:off x="3971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" name="Oval 1349"/>
              <p:cNvSpPr>
                <a:spLocks noChangeArrowheads="1"/>
              </p:cNvSpPr>
              <p:nvPr/>
            </p:nvSpPr>
            <p:spPr bwMode="auto">
              <a:xfrm>
                <a:off x="425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" name="Oval 1351"/>
              <p:cNvSpPr>
                <a:spLocks noChangeArrowheads="1"/>
              </p:cNvSpPr>
              <p:nvPr/>
            </p:nvSpPr>
            <p:spPr bwMode="auto">
              <a:xfrm>
                <a:off x="4538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" name="Oval 1353"/>
              <p:cNvSpPr>
                <a:spLocks noChangeArrowheads="1"/>
              </p:cNvSpPr>
              <p:nvPr/>
            </p:nvSpPr>
            <p:spPr bwMode="auto">
              <a:xfrm>
                <a:off x="340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" name="Oval 1355"/>
              <p:cNvSpPr>
                <a:spLocks noChangeArrowheads="1"/>
              </p:cNvSpPr>
              <p:nvPr/>
            </p:nvSpPr>
            <p:spPr bwMode="auto">
              <a:xfrm>
                <a:off x="3687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" name="Oval 1357"/>
              <p:cNvSpPr>
                <a:spLocks noChangeArrowheads="1"/>
              </p:cNvSpPr>
              <p:nvPr/>
            </p:nvSpPr>
            <p:spPr bwMode="auto">
              <a:xfrm>
                <a:off x="3971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3" name="Oval 1359"/>
              <p:cNvSpPr>
                <a:spLocks noChangeArrowheads="1"/>
              </p:cNvSpPr>
              <p:nvPr/>
            </p:nvSpPr>
            <p:spPr bwMode="auto">
              <a:xfrm>
                <a:off x="425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" name="Oval 1361"/>
              <p:cNvSpPr>
                <a:spLocks noChangeArrowheads="1"/>
              </p:cNvSpPr>
              <p:nvPr/>
            </p:nvSpPr>
            <p:spPr bwMode="auto">
              <a:xfrm>
                <a:off x="4538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60" name="Rectangle 1362"/>
            <p:cNvSpPr>
              <a:spLocks noChangeArrowheads="1"/>
            </p:cNvSpPr>
            <p:nvPr/>
          </p:nvSpPr>
          <p:spPr bwMode="auto">
            <a:xfrm>
              <a:off x="1674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1" name="Rectangle 1363"/>
            <p:cNvSpPr>
              <a:spLocks noChangeArrowheads="1"/>
            </p:cNvSpPr>
            <p:nvPr/>
          </p:nvSpPr>
          <p:spPr bwMode="auto">
            <a:xfrm>
              <a:off x="1731" y="1791"/>
              <a:ext cx="1304" cy="171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62" name="Group 1364"/>
            <p:cNvGrpSpPr>
              <a:grpSpLocks/>
            </p:cNvGrpSpPr>
            <p:nvPr/>
          </p:nvGrpSpPr>
          <p:grpSpPr bwMode="auto">
            <a:xfrm>
              <a:off x="1731" y="2075"/>
              <a:ext cx="1304" cy="342"/>
              <a:chOff x="2063" y="763"/>
              <a:chExt cx="682" cy="179"/>
            </a:xfrm>
          </p:grpSpPr>
          <p:sp>
            <p:nvSpPr>
              <p:cNvPr id="1763" name="Rectangle 1365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4" name="Rectangle 1366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765" name="Group 1367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1766" name="Group 1368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23" name="Freeform 1369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4" name="Freeform 1370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5" name="Freeform 1371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6" name="Freeform 1372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7" name="Freeform 1373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8" name="Freeform 1374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9" name="Freeform 1375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7" name="Group 1376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16" name="Freeform 137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7" name="Freeform 137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8" name="Freeform 137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9" name="Freeform 138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0" name="Freeform 138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1" name="Freeform 138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2" name="Freeform 138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8" name="Group 1384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09" name="Freeform 138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0" name="Freeform 138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1" name="Freeform 138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2" name="Freeform 138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3" name="Freeform 138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4" name="Freeform 139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5" name="Freeform 139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9" name="Group 1392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02" name="Freeform 1393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3" name="Freeform 1394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4" name="Freeform 1395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5" name="Freeform 1396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6" name="Freeform 1397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7" name="Freeform 1398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8" name="Freeform 1399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70" name="Group 1400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95" name="Freeform 1401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6" name="Freeform 1402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7" name="Freeform 1403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8" name="Freeform 1404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9" name="Freeform 1405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0" name="Freeform 1406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1" name="Freeform 1407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71" name="Group 1408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88" name="Freeform 1409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9" name="Freeform 1410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0" name="Freeform 1411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1" name="Freeform 1412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2" name="Freeform 1413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3" name="Freeform 1414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4" name="Freeform 1415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72" name="Group 1416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81" name="Freeform 141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2" name="Freeform 141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3" name="Freeform 141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4" name="Freeform 142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5" name="Freeform 142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6" name="Freeform 142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7" name="Freeform 142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73" name="Group 1424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74" name="Freeform 142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5" name="Freeform 142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6" name="Freeform 142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7" name="Freeform 142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8" name="Freeform 142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9" name="Freeform 143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0" name="Freeform 143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855" name="Group 1801"/>
          <p:cNvGrpSpPr>
            <a:grpSpLocks/>
          </p:cNvGrpSpPr>
          <p:nvPr/>
        </p:nvGrpSpPr>
        <p:grpSpPr bwMode="auto">
          <a:xfrm>
            <a:off x="4449090" y="4711214"/>
            <a:ext cx="1018076" cy="1587826"/>
            <a:chOff x="3177" y="1735"/>
            <a:chExt cx="1417" cy="2211"/>
          </a:xfrm>
          <a:scene3d>
            <a:camera prst="isometricTopUp"/>
            <a:lightRig rig="threePt" dir="t"/>
          </a:scene3d>
        </p:grpSpPr>
        <p:sp>
          <p:nvSpPr>
            <p:cNvPr id="1856" name="AutoShape 1433"/>
            <p:cNvSpPr>
              <a:spLocks noChangeArrowheads="1"/>
            </p:cNvSpPr>
            <p:nvPr/>
          </p:nvSpPr>
          <p:spPr bwMode="auto">
            <a:xfrm>
              <a:off x="3177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28575" algn="ctr">
              <a:solidFill>
                <a:srgbClr val="000000"/>
              </a:solidFill>
              <a:round/>
              <a:headEnd/>
              <a:tailEnd/>
            </a:ln>
            <a:effectLst/>
            <a:sp3d extrusionH="38100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" name="Rectangle 1434"/>
            <p:cNvSpPr>
              <a:spLocks noChangeArrowheads="1"/>
            </p:cNvSpPr>
            <p:nvPr/>
          </p:nvSpPr>
          <p:spPr bwMode="auto">
            <a:xfrm>
              <a:off x="3177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8" name="Rectangle 1435"/>
            <p:cNvSpPr>
              <a:spLocks noChangeArrowheads="1"/>
            </p:cNvSpPr>
            <p:nvPr/>
          </p:nvSpPr>
          <p:spPr bwMode="auto">
            <a:xfrm>
              <a:off x="3460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9" name="Rectangle 1436"/>
            <p:cNvSpPr>
              <a:spLocks noChangeArrowheads="1"/>
            </p:cNvSpPr>
            <p:nvPr/>
          </p:nvSpPr>
          <p:spPr bwMode="auto">
            <a:xfrm>
              <a:off x="3744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" name="Rectangle 1437"/>
            <p:cNvSpPr>
              <a:spLocks noChangeArrowheads="1"/>
            </p:cNvSpPr>
            <p:nvPr/>
          </p:nvSpPr>
          <p:spPr bwMode="auto">
            <a:xfrm>
              <a:off x="4027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1" name="Rectangle 1438"/>
            <p:cNvSpPr>
              <a:spLocks noChangeArrowheads="1"/>
            </p:cNvSpPr>
            <p:nvPr/>
          </p:nvSpPr>
          <p:spPr bwMode="auto">
            <a:xfrm>
              <a:off x="4311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" name="Rectangle 1439"/>
            <p:cNvSpPr>
              <a:spLocks noChangeArrowheads="1"/>
            </p:cNvSpPr>
            <p:nvPr/>
          </p:nvSpPr>
          <p:spPr bwMode="auto">
            <a:xfrm>
              <a:off x="3177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" name="Rectangle 1440"/>
            <p:cNvSpPr>
              <a:spLocks noChangeArrowheads="1"/>
            </p:cNvSpPr>
            <p:nvPr/>
          </p:nvSpPr>
          <p:spPr bwMode="auto">
            <a:xfrm>
              <a:off x="3460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" name="Rectangle 1441"/>
            <p:cNvSpPr>
              <a:spLocks noChangeArrowheads="1"/>
            </p:cNvSpPr>
            <p:nvPr/>
          </p:nvSpPr>
          <p:spPr bwMode="auto">
            <a:xfrm>
              <a:off x="3744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" name="Rectangle 1442"/>
            <p:cNvSpPr>
              <a:spLocks noChangeArrowheads="1"/>
            </p:cNvSpPr>
            <p:nvPr/>
          </p:nvSpPr>
          <p:spPr bwMode="auto">
            <a:xfrm>
              <a:off x="4027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" name="Rectangle 1443"/>
            <p:cNvSpPr>
              <a:spLocks noChangeArrowheads="1"/>
            </p:cNvSpPr>
            <p:nvPr/>
          </p:nvSpPr>
          <p:spPr bwMode="auto">
            <a:xfrm>
              <a:off x="4311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" name="Rectangle 1444"/>
            <p:cNvSpPr>
              <a:spLocks noChangeArrowheads="1"/>
            </p:cNvSpPr>
            <p:nvPr/>
          </p:nvSpPr>
          <p:spPr bwMode="auto">
            <a:xfrm>
              <a:off x="3177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" name="Rectangle 1445"/>
            <p:cNvSpPr>
              <a:spLocks noChangeArrowheads="1"/>
            </p:cNvSpPr>
            <p:nvPr/>
          </p:nvSpPr>
          <p:spPr bwMode="auto">
            <a:xfrm>
              <a:off x="3460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" name="Rectangle 1446"/>
            <p:cNvSpPr>
              <a:spLocks noChangeArrowheads="1"/>
            </p:cNvSpPr>
            <p:nvPr/>
          </p:nvSpPr>
          <p:spPr bwMode="auto">
            <a:xfrm>
              <a:off x="3744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0" name="Rectangle 1447"/>
            <p:cNvSpPr>
              <a:spLocks noChangeArrowheads="1"/>
            </p:cNvSpPr>
            <p:nvPr/>
          </p:nvSpPr>
          <p:spPr bwMode="auto">
            <a:xfrm>
              <a:off x="4027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" name="Rectangle 1448"/>
            <p:cNvSpPr>
              <a:spLocks noChangeArrowheads="1"/>
            </p:cNvSpPr>
            <p:nvPr/>
          </p:nvSpPr>
          <p:spPr bwMode="auto">
            <a:xfrm>
              <a:off x="4311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" name="Rectangle 1449"/>
            <p:cNvSpPr>
              <a:spLocks noChangeArrowheads="1"/>
            </p:cNvSpPr>
            <p:nvPr/>
          </p:nvSpPr>
          <p:spPr bwMode="auto">
            <a:xfrm>
              <a:off x="3177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" name="Rectangle 1450"/>
            <p:cNvSpPr>
              <a:spLocks noChangeArrowheads="1"/>
            </p:cNvSpPr>
            <p:nvPr/>
          </p:nvSpPr>
          <p:spPr bwMode="auto">
            <a:xfrm>
              <a:off x="3460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4" name="Rectangle 1451"/>
            <p:cNvSpPr>
              <a:spLocks noChangeArrowheads="1"/>
            </p:cNvSpPr>
            <p:nvPr/>
          </p:nvSpPr>
          <p:spPr bwMode="auto">
            <a:xfrm>
              <a:off x="3744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5" name="Rectangle 1452"/>
            <p:cNvSpPr>
              <a:spLocks noChangeArrowheads="1"/>
            </p:cNvSpPr>
            <p:nvPr/>
          </p:nvSpPr>
          <p:spPr bwMode="auto">
            <a:xfrm>
              <a:off x="4027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" name="Rectangle 1453"/>
            <p:cNvSpPr>
              <a:spLocks noChangeArrowheads="1"/>
            </p:cNvSpPr>
            <p:nvPr/>
          </p:nvSpPr>
          <p:spPr bwMode="auto">
            <a:xfrm>
              <a:off x="4311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7" name="Rectangle 1454"/>
            <p:cNvSpPr>
              <a:spLocks noChangeArrowheads="1"/>
            </p:cNvSpPr>
            <p:nvPr/>
          </p:nvSpPr>
          <p:spPr bwMode="auto">
            <a:xfrm>
              <a:off x="3177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8" name="Rectangle 1455"/>
            <p:cNvSpPr>
              <a:spLocks noChangeArrowheads="1"/>
            </p:cNvSpPr>
            <p:nvPr/>
          </p:nvSpPr>
          <p:spPr bwMode="auto">
            <a:xfrm>
              <a:off x="3460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9" name="Rectangle 1456"/>
            <p:cNvSpPr>
              <a:spLocks noChangeArrowheads="1"/>
            </p:cNvSpPr>
            <p:nvPr/>
          </p:nvSpPr>
          <p:spPr bwMode="auto">
            <a:xfrm>
              <a:off x="3744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0" name="Rectangle 1457"/>
            <p:cNvSpPr>
              <a:spLocks noChangeArrowheads="1"/>
            </p:cNvSpPr>
            <p:nvPr/>
          </p:nvSpPr>
          <p:spPr bwMode="auto">
            <a:xfrm>
              <a:off x="4027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" name="Rectangle 1458"/>
            <p:cNvSpPr>
              <a:spLocks noChangeArrowheads="1"/>
            </p:cNvSpPr>
            <p:nvPr/>
          </p:nvSpPr>
          <p:spPr bwMode="auto">
            <a:xfrm>
              <a:off x="4311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2" name="Group 1459"/>
            <p:cNvGrpSpPr>
              <a:grpSpLocks/>
            </p:cNvGrpSpPr>
            <p:nvPr/>
          </p:nvGrpSpPr>
          <p:grpSpPr bwMode="auto">
            <a:xfrm>
              <a:off x="3234" y="2529"/>
              <a:ext cx="1304" cy="1304"/>
              <a:chOff x="3404" y="2529"/>
              <a:chExt cx="1304" cy="1304"/>
            </a:xfrm>
          </p:grpSpPr>
          <p:sp>
            <p:nvSpPr>
              <p:cNvPr id="1953" name="Oval 1460"/>
              <p:cNvSpPr>
                <a:spLocks noChangeArrowheads="1"/>
              </p:cNvSpPr>
              <p:nvPr/>
            </p:nvSpPr>
            <p:spPr bwMode="auto">
              <a:xfrm>
                <a:off x="340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" name="Oval 1461"/>
              <p:cNvSpPr>
                <a:spLocks noChangeArrowheads="1"/>
              </p:cNvSpPr>
              <p:nvPr/>
            </p:nvSpPr>
            <p:spPr bwMode="auto">
              <a:xfrm>
                <a:off x="3687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" name="Oval 1462"/>
              <p:cNvSpPr>
                <a:spLocks noChangeArrowheads="1"/>
              </p:cNvSpPr>
              <p:nvPr/>
            </p:nvSpPr>
            <p:spPr bwMode="auto">
              <a:xfrm>
                <a:off x="3971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" name="Oval 1463"/>
              <p:cNvSpPr>
                <a:spLocks noChangeArrowheads="1"/>
              </p:cNvSpPr>
              <p:nvPr/>
            </p:nvSpPr>
            <p:spPr bwMode="auto">
              <a:xfrm>
                <a:off x="425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" name="Oval 1464"/>
              <p:cNvSpPr>
                <a:spLocks noChangeArrowheads="1"/>
              </p:cNvSpPr>
              <p:nvPr/>
            </p:nvSpPr>
            <p:spPr bwMode="auto">
              <a:xfrm>
                <a:off x="4538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" name="Oval 1465"/>
              <p:cNvSpPr>
                <a:spLocks noChangeArrowheads="1"/>
              </p:cNvSpPr>
              <p:nvPr/>
            </p:nvSpPr>
            <p:spPr bwMode="auto">
              <a:xfrm>
                <a:off x="340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" name="Oval 1466"/>
              <p:cNvSpPr>
                <a:spLocks noChangeArrowheads="1"/>
              </p:cNvSpPr>
              <p:nvPr/>
            </p:nvSpPr>
            <p:spPr bwMode="auto">
              <a:xfrm>
                <a:off x="3687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" name="Oval 1467"/>
              <p:cNvSpPr>
                <a:spLocks noChangeArrowheads="1"/>
              </p:cNvSpPr>
              <p:nvPr/>
            </p:nvSpPr>
            <p:spPr bwMode="auto">
              <a:xfrm>
                <a:off x="3971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" name="Oval 1468"/>
              <p:cNvSpPr>
                <a:spLocks noChangeArrowheads="1"/>
              </p:cNvSpPr>
              <p:nvPr/>
            </p:nvSpPr>
            <p:spPr bwMode="auto">
              <a:xfrm>
                <a:off x="425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" name="Oval 1469"/>
              <p:cNvSpPr>
                <a:spLocks noChangeArrowheads="1"/>
              </p:cNvSpPr>
              <p:nvPr/>
            </p:nvSpPr>
            <p:spPr bwMode="auto">
              <a:xfrm>
                <a:off x="4538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" name="Oval 1470"/>
              <p:cNvSpPr>
                <a:spLocks noChangeArrowheads="1"/>
              </p:cNvSpPr>
              <p:nvPr/>
            </p:nvSpPr>
            <p:spPr bwMode="auto">
              <a:xfrm>
                <a:off x="340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" name="Oval 1471"/>
              <p:cNvSpPr>
                <a:spLocks noChangeArrowheads="1"/>
              </p:cNvSpPr>
              <p:nvPr/>
            </p:nvSpPr>
            <p:spPr bwMode="auto">
              <a:xfrm>
                <a:off x="3687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" name="Oval 1472"/>
              <p:cNvSpPr>
                <a:spLocks noChangeArrowheads="1"/>
              </p:cNvSpPr>
              <p:nvPr/>
            </p:nvSpPr>
            <p:spPr bwMode="auto">
              <a:xfrm>
                <a:off x="3971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" name="Oval 1473"/>
              <p:cNvSpPr>
                <a:spLocks noChangeArrowheads="1"/>
              </p:cNvSpPr>
              <p:nvPr/>
            </p:nvSpPr>
            <p:spPr bwMode="auto">
              <a:xfrm>
                <a:off x="425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" name="Oval 1474"/>
              <p:cNvSpPr>
                <a:spLocks noChangeArrowheads="1"/>
              </p:cNvSpPr>
              <p:nvPr/>
            </p:nvSpPr>
            <p:spPr bwMode="auto">
              <a:xfrm>
                <a:off x="4538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" name="Oval 1475"/>
              <p:cNvSpPr>
                <a:spLocks noChangeArrowheads="1"/>
              </p:cNvSpPr>
              <p:nvPr/>
            </p:nvSpPr>
            <p:spPr bwMode="auto">
              <a:xfrm>
                <a:off x="340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9" name="Oval 1476"/>
              <p:cNvSpPr>
                <a:spLocks noChangeArrowheads="1"/>
              </p:cNvSpPr>
              <p:nvPr/>
            </p:nvSpPr>
            <p:spPr bwMode="auto">
              <a:xfrm>
                <a:off x="3687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0" name="Oval 1477"/>
              <p:cNvSpPr>
                <a:spLocks noChangeArrowheads="1"/>
              </p:cNvSpPr>
              <p:nvPr/>
            </p:nvSpPr>
            <p:spPr bwMode="auto">
              <a:xfrm>
                <a:off x="3971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1" name="Oval 1478"/>
              <p:cNvSpPr>
                <a:spLocks noChangeArrowheads="1"/>
              </p:cNvSpPr>
              <p:nvPr/>
            </p:nvSpPr>
            <p:spPr bwMode="auto">
              <a:xfrm>
                <a:off x="425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2" name="Oval 1479"/>
              <p:cNvSpPr>
                <a:spLocks noChangeArrowheads="1"/>
              </p:cNvSpPr>
              <p:nvPr/>
            </p:nvSpPr>
            <p:spPr bwMode="auto">
              <a:xfrm>
                <a:off x="4538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3" name="Oval 1480"/>
              <p:cNvSpPr>
                <a:spLocks noChangeArrowheads="1"/>
              </p:cNvSpPr>
              <p:nvPr/>
            </p:nvSpPr>
            <p:spPr bwMode="auto">
              <a:xfrm>
                <a:off x="340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4" name="Oval 1481"/>
              <p:cNvSpPr>
                <a:spLocks noChangeArrowheads="1"/>
              </p:cNvSpPr>
              <p:nvPr/>
            </p:nvSpPr>
            <p:spPr bwMode="auto">
              <a:xfrm>
                <a:off x="3687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5" name="Oval 1482"/>
              <p:cNvSpPr>
                <a:spLocks noChangeArrowheads="1"/>
              </p:cNvSpPr>
              <p:nvPr/>
            </p:nvSpPr>
            <p:spPr bwMode="auto">
              <a:xfrm>
                <a:off x="3971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6" name="Oval 1483"/>
              <p:cNvSpPr>
                <a:spLocks noChangeArrowheads="1"/>
              </p:cNvSpPr>
              <p:nvPr/>
            </p:nvSpPr>
            <p:spPr bwMode="auto">
              <a:xfrm>
                <a:off x="425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7" name="Oval 1484"/>
              <p:cNvSpPr>
                <a:spLocks noChangeArrowheads="1"/>
              </p:cNvSpPr>
              <p:nvPr/>
            </p:nvSpPr>
            <p:spPr bwMode="auto">
              <a:xfrm>
                <a:off x="4538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3" name="Rectangle 1485"/>
            <p:cNvSpPr>
              <a:spLocks noChangeArrowheads="1"/>
            </p:cNvSpPr>
            <p:nvPr/>
          </p:nvSpPr>
          <p:spPr bwMode="auto">
            <a:xfrm>
              <a:off x="3177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" name="Rectangle 1486"/>
            <p:cNvSpPr>
              <a:spLocks noChangeArrowheads="1"/>
            </p:cNvSpPr>
            <p:nvPr/>
          </p:nvSpPr>
          <p:spPr bwMode="auto">
            <a:xfrm>
              <a:off x="3234" y="1791"/>
              <a:ext cx="1304" cy="171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5" name="Group 1487"/>
            <p:cNvGrpSpPr>
              <a:grpSpLocks/>
            </p:cNvGrpSpPr>
            <p:nvPr/>
          </p:nvGrpSpPr>
          <p:grpSpPr bwMode="auto">
            <a:xfrm>
              <a:off x="3234" y="2075"/>
              <a:ext cx="1304" cy="342"/>
              <a:chOff x="2063" y="763"/>
              <a:chExt cx="682" cy="179"/>
            </a:xfrm>
          </p:grpSpPr>
          <p:sp>
            <p:nvSpPr>
              <p:cNvPr id="1886" name="Rectangle 1488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7" name="Rectangle 1489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88" name="Group 1490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1889" name="Group 1491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46" name="Freeform 149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7" name="Freeform 149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8" name="Freeform 149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9" name="Freeform 149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50" name="Freeform 149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51" name="Freeform 149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52" name="Freeform 149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0" name="Group 1499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39" name="Freeform 150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0" name="Freeform 150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1" name="Freeform 150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2" name="Freeform 150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3" name="Freeform 150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4" name="Freeform 150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5" name="Freeform 150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1" name="Group 1507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32" name="Freeform 150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3" name="Freeform 150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4" name="Freeform 151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5" name="Freeform 151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6" name="Freeform 151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7" name="Freeform 151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8" name="Freeform 151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2" name="Group 1515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25" name="Freeform 151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6" name="Freeform 151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7" name="Freeform 151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8" name="Freeform 151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9" name="Freeform 152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0" name="Freeform 152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1" name="Freeform 152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3" name="Group 1523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18" name="Freeform 152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9" name="Freeform 152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0" name="Freeform 152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1" name="Freeform 152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2" name="Freeform 152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3" name="Freeform 152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4" name="Freeform 153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4" name="Group 1531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11" name="Freeform 153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2" name="Freeform 153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3" name="Freeform 153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4" name="Freeform 153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5" name="Freeform 153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6" name="Freeform 153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7" name="Freeform 153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5" name="Group 1539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04" name="Freeform 154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5" name="Freeform 154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6" name="Freeform 154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7" name="Freeform 154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8" name="Freeform 154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9" name="Freeform 154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0" name="Freeform 154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6" name="Group 1547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97" name="Freeform 154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8" name="Freeform 154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9" name="Freeform 155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0" name="Freeform 155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1" name="Freeform 155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2" name="Freeform 155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3" name="Freeform 155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101" name="Group 1799"/>
          <p:cNvGrpSpPr>
            <a:grpSpLocks/>
          </p:cNvGrpSpPr>
          <p:nvPr/>
        </p:nvGrpSpPr>
        <p:grpSpPr bwMode="auto">
          <a:xfrm>
            <a:off x="8186738" y="4711214"/>
            <a:ext cx="1018077" cy="1587826"/>
            <a:chOff x="6183" y="1735"/>
            <a:chExt cx="1417" cy="2211"/>
          </a:xfrm>
          <a:scene3d>
            <a:camera prst="isometricTopUp"/>
            <a:lightRig rig="threePt" dir="t"/>
          </a:scene3d>
        </p:grpSpPr>
        <p:sp>
          <p:nvSpPr>
            <p:cNvPr id="2102" name="AutoShape 1677"/>
            <p:cNvSpPr>
              <a:spLocks noChangeArrowheads="1"/>
            </p:cNvSpPr>
            <p:nvPr/>
          </p:nvSpPr>
          <p:spPr bwMode="auto">
            <a:xfrm>
              <a:off x="6183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28575" algn="ctr">
              <a:solidFill>
                <a:srgbClr val="000000"/>
              </a:solidFill>
              <a:round/>
              <a:headEnd/>
              <a:tailEnd/>
            </a:ln>
            <a:effectLst/>
            <a:sp3d extrusionH="38100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3" name="Rectangle 1678"/>
            <p:cNvSpPr>
              <a:spLocks noChangeArrowheads="1"/>
            </p:cNvSpPr>
            <p:nvPr/>
          </p:nvSpPr>
          <p:spPr bwMode="auto">
            <a:xfrm>
              <a:off x="6183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4" name="Rectangle 1679"/>
            <p:cNvSpPr>
              <a:spLocks noChangeArrowheads="1"/>
            </p:cNvSpPr>
            <p:nvPr/>
          </p:nvSpPr>
          <p:spPr bwMode="auto">
            <a:xfrm>
              <a:off x="6466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5" name="Rectangle 1680"/>
            <p:cNvSpPr>
              <a:spLocks noChangeArrowheads="1"/>
            </p:cNvSpPr>
            <p:nvPr/>
          </p:nvSpPr>
          <p:spPr bwMode="auto">
            <a:xfrm>
              <a:off x="6750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6" name="Rectangle 1681"/>
            <p:cNvSpPr>
              <a:spLocks noChangeArrowheads="1"/>
            </p:cNvSpPr>
            <p:nvPr/>
          </p:nvSpPr>
          <p:spPr bwMode="auto">
            <a:xfrm>
              <a:off x="7033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" name="Rectangle 1682"/>
            <p:cNvSpPr>
              <a:spLocks noChangeArrowheads="1"/>
            </p:cNvSpPr>
            <p:nvPr/>
          </p:nvSpPr>
          <p:spPr bwMode="auto">
            <a:xfrm>
              <a:off x="7317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8" name="Rectangle 1683"/>
            <p:cNvSpPr>
              <a:spLocks noChangeArrowheads="1"/>
            </p:cNvSpPr>
            <p:nvPr/>
          </p:nvSpPr>
          <p:spPr bwMode="auto">
            <a:xfrm>
              <a:off x="6183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9" name="Rectangle 1684"/>
            <p:cNvSpPr>
              <a:spLocks noChangeArrowheads="1"/>
            </p:cNvSpPr>
            <p:nvPr/>
          </p:nvSpPr>
          <p:spPr bwMode="auto">
            <a:xfrm>
              <a:off x="6466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0" name="Rectangle 1685"/>
            <p:cNvSpPr>
              <a:spLocks noChangeArrowheads="1"/>
            </p:cNvSpPr>
            <p:nvPr/>
          </p:nvSpPr>
          <p:spPr bwMode="auto">
            <a:xfrm>
              <a:off x="6750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1" name="Rectangle 1686"/>
            <p:cNvSpPr>
              <a:spLocks noChangeArrowheads="1"/>
            </p:cNvSpPr>
            <p:nvPr/>
          </p:nvSpPr>
          <p:spPr bwMode="auto">
            <a:xfrm>
              <a:off x="7033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" name="Rectangle 1687"/>
            <p:cNvSpPr>
              <a:spLocks noChangeArrowheads="1"/>
            </p:cNvSpPr>
            <p:nvPr/>
          </p:nvSpPr>
          <p:spPr bwMode="auto">
            <a:xfrm>
              <a:off x="7317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3" name="Rectangle 1688"/>
            <p:cNvSpPr>
              <a:spLocks noChangeArrowheads="1"/>
            </p:cNvSpPr>
            <p:nvPr/>
          </p:nvSpPr>
          <p:spPr bwMode="auto">
            <a:xfrm>
              <a:off x="6183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4" name="Rectangle 1689"/>
            <p:cNvSpPr>
              <a:spLocks noChangeArrowheads="1"/>
            </p:cNvSpPr>
            <p:nvPr/>
          </p:nvSpPr>
          <p:spPr bwMode="auto">
            <a:xfrm>
              <a:off x="6466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5" name="Rectangle 1690"/>
            <p:cNvSpPr>
              <a:spLocks noChangeArrowheads="1"/>
            </p:cNvSpPr>
            <p:nvPr/>
          </p:nvSpPr>
          <p:spPr bwMode="auto">
            <a:xfrm>
              <a:off x="6750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6" name="Rectangle 1691"/>
            <p:cNvSpPr>
              <a:spLocks noChangeArrowheads="1"/>
            </p:cNvSpPr>
            <p:nvPr/>
          </p:nvSpPr>
          <p:spPr bwMode="auto">
            <a:xfrm>
              <a:off x="7033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7" name="Rectangle 1692"/>
            <p:cNvSpPr>
              <a:spLocks noChangeArrowheads="1"/>
            </p:cNvSpPr>
            <p:nvPr/>
          </p:nvSpPr>
          <p:spPr bwMode="auto">
            <a:xfrm>
              <a:off x="7317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8" name="Rectangle 1693"/>
            <p:cNvSpPr>
              <a:spLocks noChangeArrowheads="1"/>
            </p:cNvSpPr>
            <p:nvPr/>
          </p:nvSpPr>
          <p:spPr bwMode="auto">
            <a:xfrm>
              <a:off x="6183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9" name="Rectangle 1694"/>
            <p:cNvSpPr>
              <a:spLocks noChangeArrowheads="1"/>
            </p:cNvSpPr>
            <p:nvPr/>
          </p:nvSpPr>
          <p:spPr bwMode="auto">
            <a:xfrm>
              <a:off x="6466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0" name="Rectangle 1695"/>
            <p:cNvSpPr>
              <a:spLocks noChangeArrowheads="1"/>
            </p:cNvSpPr>
            <p:nvPr/>
          </p:nvSpPr>
          <p:spPr bwMode="auto">
            <a:xfrm>
              <a:off x="6750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1" name="Rectangle 1696"/>
            <p:cNvSpPr>
              <a:spLocks noChangeArrowheads="1"/>
            </p:cNvSpPr>
            <p:nvPr/>
          </p:nvSpPr>
          <p:spPr bwMode="auto">
            <a:xfrm>
              <a:off x="7033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2" name="Rectangle 1697"/>
            <p:cNvSpPr>
              <a:spLocks noChangeArrowheads="1"/>
            </p:cNvSpPr>
            <p:nvPr/>
          </p:nvSpPr>
          <p:spPr bwMode="auto">
            <a:xfrm>
              <a:off x="7317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3" name="Rectangle 1698"/>
            <p:cNvSpPr>
              <a:spLocks noChangeArrowheads="1"/>
            </p:cNvSpPr>
            <p:nvPr/>
          </p:nvSpPr>
          <p:spPr bwMode="auto">
            <a:xfrm>
              <a:off x="6183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4" name="Rectangle 1699"/>
            <p:cNvSpPr>
              <a:spLocks noChangeArrowheads="1"/>
            </p:cNvSpPr>
            <p:nvPr/>
          </p:nvSpPr>
          <p:spPr bwMode="auto">
            <a:xfrm>
              <a:off x="6466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5" name="Rectangle 1700"/>
            <p:cNvSpPr>
              <a:spLocks noChangeArrowheads="1"/>
            </p:cNvSpPr>
            <p:nvPr/>
          </p:nvSpPr>
          <p:spPr bwMode="auto">
            <a:xfrm>
              <a:off x="6750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6" name="Rectangle 1701"/>
            <p:cNvSpPr>
              <a:spLocks noChangeArrowheads="1"/>
            </p:cNvSpPr>
            <p:nvPr/>
          </p:nvSpPr>
          <p:spPr bwMode="auto">
            <a:xfrm>
              <a:off x="7033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7" name="Rectangle 1702"/>
            <p:cNvSpPr>
              <a:spLocks noChangeArrowheads="1"/>
            </p:cNvSpPr>
            <p:nvPr/>
          </p:nvSpPr>
          <p:spPr bwMode="auto">
            <a:xfrm>
              <a:off x="7317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28" name="Group 1703"/>
            <p:cNvGrpSpPr>
              <a:grpSpLocks/>
            </p:cNvGrpSpPr>
            <p:nvPr/>
          </p:nvGrpSpPr>
          <p:grpSpPr bwMode="auto">
            <a:xfrm>
              <a:off x="6240" y="2529"/>
              <a:ext cx="1304" cy="1304"/>
              <a:chOff x="3404" y="2529"/>
              <a:chExt cx="1304" cy="1304"/>
            </a:xfrm>
          </p:grpSpPr>
          <p:sp>
            <p:nvSpPr>
              <p:cNvPr id="2199" name="Oval 1704"/>
              <p:cNvSpPr>
                <a:spLocks noChangeArrowheads="1"/>
              </p:cNvSpPr>
              <p:nvPr/>
            </p:nvSpPr>
            <p:spPr bwMode="auto">
              <a:xfrm>
                <a:off x="340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0" name="Oval 1705"/>
              <p:cNvSpPr>
                <a:spLocks noChangeArrowheads="1"/>
              </p:cNvSpPr>
              <p:nvPr/>
            </p:nvSpPr>
            <p:spPr bwMode="auto">
              <a:xfrm>
                <a:off x="3687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1" name="Oval 1706"/>
              <p:cNvSpPr>
                <a:spLocks noChangeArrowheads="1"/>
              </p:cNvSpPr>
              <p:nvPr/>
            </p:nvSpPr>
            <p:spPr bwMode="auto">
              <a:xfrm>
                <a:off x="3971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2" name="Oval 1707"/>
              <p:cNvSpPr>
                <a:spLocks noChangeArrowheads="1"/>
              </p:cNvSpPr>
              <p:nvPr/>
            </p:nvSpPr>
            <p:spPr bwMode="auto">
              <a:xfrm>
                <a:off x="425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3" name="Oval 1708"/>
              <p:cNvSpPr>
                <a:spLocks noChangeArrowheads="1"/>
              </p:cNvSpPr>
              <p:nvPr/>
            </p:nvSpPr>
            <p:spPr bwMode="auto">
              <a:xfrm>
                <a:off x="4538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4" name="Oval 1709"/>
              <p:cNvSpPr>
                <a:spLocks noChangeArrowheads="1"/>
              </p:cNvSpPr>
              <p:nvPr/>
            </p:nvSpPr>
            <p:spPr bwMode="auto">
              <a:xfrm>
                <a:off x="340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5" name="Oval 1710"/>
              <p:cNvSpPr>
                <a:spLocks noChangeArrowheads="1"/>
              </p:cNvSpPr>
              <p:nvPr/>
            </p:nvSpPr>
            <p:spPr bwMode="auto">
              <a:xfrm>
                <a:off x="3687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6" name="Oval 1711"/>
              <p:cNvSpPr>
                <a:spLocks noChangeArrowheads="1"/>
              </p:cNvSpPr>
              <p:nvPr/>
            </p:nvSpPr>
            <p:spPr bwMode="auto">
              <a:xfrm>
                <a:off x="3971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7" name="Oval 1712"/>
              <p:cNvSpPr>
                <a:spLocks noChangeArrowheads="1"/>
              </p:cNvSpPr>
              <p:nvPr/>
            </p:nvSpPr>
            <p:spPr bwMode="auto">
              <a:xfrm>
                <a:off x="425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8" name="Oval 1713"/>
              <p:cNvSpPr>
                <a:spLocks noChangeArrowheads="1"/>
              </p:cNvSpPr>
              <p:nvPr/>
            </p:nvSpPr>
            <p:spPr bwMode="auto">
              <a:xfrm>
                <a:off x="4538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9" name="Oval 1714"/>
              <p:cNvSpPr>
                <a:spLocks noChangeArrowheads="1"/>
              </p:cNvSpPr>
              <p:nvPr/>
            </p:nvSpPr>
            <p:spPr bwMode="auto">
              <a:xfrm>
                <a:off x="340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0" name="Oval 1715"/>
              <p:cNvSpPr>
                <a:spLocks noChangeArrowheads="1"/>
              </p:cNvSpPr>
              <p:nvPr/>
            </p:nvSpPr>
            <p:spPr bwMode="auto">
              <a:xfrm>
                <a:off x="3687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1" name="Oval 1716"/>
              <p:cNvSpPr>
                <a:spLocks noChangeArrowheads="1"/>
              </p:cNvSpPr>
              <p:nvPr/>
            </p:nvSpPr>
            <p:spPr bwMode="auto">
              <a:xfrm>
                <a:off x="3971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2" name="Oval 1717"/>
              <p:cNvSpPr>
                <a:spLocks noChangeArrowheads="1"/>
              </p:cNvSpPr>
              <p:nvPr/>
            </p:nvSpPr>
            <p:spPr bwMode="auto">
              <a:xfrm>
                <a:off x="425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3" name="Oval 1718"/>
              <p:cNvSpPr>
                <a:spLocks noChangeArrowheads="1"/>
              </p:cNvSpPr>
              <p:nvPr/>
            </p:nvSpPr>
            <p:spPr bwMode="auto">
              <a:xfrm>
                <a:off x="4538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4" name="Oval 1719"/>
              <p:cNvSpPr>
                <a:spLocks noChangeArrowheads="1"/>
              </p:cNvSpPr>
              <p:nvPr/>
            </p:nvSpPr>
            <p:spPr bwMode="auto">
              <a:xfrm>
                <a:off x="340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5" name="Oval 1720"/>
              <p:cNvSpPr>
                <a:spLocks noChangeArrowheads="1"/>
              </p:cNvSpPr>
              <p:nvPr/>
            </p:nvSpPr>
            <p:spPr bwMode="auto">
              <a:xfrm>
                <a:off x="3687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6" name="Oval 1721"/>
              <p:cNvSpPr>
                <a:spLocks noChangeArrowheads="1"/>
              </p:cNvSpPr>
              <p:nvPr/>
            </p:nvSpPr>
            <p:spPr bwMode="auto">
              <a:xfrm>
                <a:off x="3971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7" name="Oval 1722"/>
              <p:cNvSpPr>
                <a:spLocks noChangeArrowheads="1"/>
              </p:cNvSpPr>
              <p:nvPr/>
            </p:nvSpPr>
            <p:spPr bwMode="auto">
              <a:xfrm>
                <a:off x="425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8" name="Oval 1723"/>
              <p:cNvSpPr>
                <a:spLocks noChangeArrowheads="1"/>
              </p:cNvSpPr>
              <p:nvPr/>
            </p:nvSpPr>
            <p:spPr bwMode="auto">
              <a:xfrm>
                <a:off x="4538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9" name="Oval 1724"/>
              <p:cNvSpPr>
                <a:spLocks noChangeArrowheads="1"/>
              </p:cNvSpPr>
              <p:nvPr/>
            </p:nvSpPr>
            <p:spPr bwMode="auto">
              <a:xfrm>
                <a:off x="340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0" name="Oval 1725"/>
              <p:cNvSpPr>
                <a:spLocks noChangeArrowheads="1"/>
              </p:cNvSpPr>
              <p:nvPr/>
            </p:nvSpPr>
            <p:spPr bwMode="auto">
              <a:xfrm>
                <a:off x="3687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1" name="Oval 1726"/>
              <p:cNvSpPr>
                <a:spLocks noChangeArrowheads="1"/>
              </p:cNvSpPr>
              <p:nvPr/>
            </p:nvSpPr>
            <p:spPr bwMode="auto">
              <a:xfrm>
                <a:off x="3971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2" name="Oval 1727"/>
              <p:cNvSpPr>
                <a:spLocks noChangeArrowheads="1"/>
              </p:cNvSpPr>
              <p:nvPr/>
            </p:nvSpPr>
            <p:spPr bwMode="auto">
              <a:xfrm>
                <a:off x="425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3" name="Oval 1728"/>
              <p:cNvSpPr>
                <a:spLocks noChangeArrowheads="1"/>
              </p:cNvSpPr>
              <p:nvPr/>
            </p:nvSpPr>
            <p:spPr bwMode="auto">
              <a:xfrm>
                <a:off x="4538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29" name="Rectangle 1729"/>
            <p:cNvSpPr>
              <a:spLocks noChangeArrowheads="1"/>
            </p:cNvSpPr>
            <p:nvPr/>
          </p:nvSpPr>
          <p:spPr bwMode="auto">
            <a:xfrm>
              <a:off x="6183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0" name="Rectangle 1730"/>
            <p:cNvSpPr>
              <a:spLocks noChangeArrowheads="1"/>
            </p:cNvSpPr>
            <p:nvPr/>
          </p:nvSpPr>
          <p:spPr bwMode="auto">
            <a:xfrm>
              <a:off x="6240" y="1791"/>
              <a:ext cx="1304" cy="171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31" name="Group 1731"/>
            <p:cNvGrpSpPr>
              <a:grpSpLocks/>
            </p:cNvGrpSpPr>
            <p:nvPr/>
          </p:nvGrpSpPr>
          <p:grpSpPr bwMode="auto">
            <a:xfrm>
              <a:off x="6240" y="2075"/>
              <a:ext cx="1304" cy="342"/>
              <a:chOff x="2063" y="763"/>
              <a:chExt cx="682" cy="179"/>
            </a:xfrm>
          </p:grpSpPr>
          <p:sp>
            <p:nvSpPr>
              <p:cNvPr id="2132" name="Rectangle 1732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3" name="Rectangle 1733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34" name="Group 1734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2135" name="Group 1735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92" name="Freeform 173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3" name="Freeform 173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4" name="Freeform 173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5" name="Freeform 173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6" name="Freeform 174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7" name="Freeform 174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8" name="Freeform 174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36" name="Group 1743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85" name="Freeform 174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6" name="Freeform 174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7" name="Freeform 174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8" name="Freeform 174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9" name="Freeform 174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0" name="Freeform 174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1" name="Freeform 175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37" name="Group 1751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78" name="Freeform 175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9" name="Freeform 175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0" name="Freeform 175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1" name="Freeform 175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2" name="Freeform 175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3" name="Freeform 175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4" name="Freeform 175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38" name="Group 1759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71" name="Freeform 176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2" name="Freeform 176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3" name="Freeform 176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4" name="Freeform 176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5" name="Freeform 176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6" name="Freeform 176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7" name="Freeform 176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39" name="Group 1767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64" name="Freeform 176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5" name="Freeform 176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6" name="Freeform 177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7" name="Freeform 177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8" name="Freeform 177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9" name="Freeform 177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0" name="Freeform 177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40" name="Group 1775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57" name="Freeform 177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8" name="Freeform 177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9" name="Freeform 177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0" name="Freeform 177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1" name="Freeform 178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2" name="Freeform 178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3" name="Freeform 178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41" name="Group 1783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50" name="Freeform 178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1" name="Freeform 178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2" name="Freeform 178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3" name="Freeform 178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4" name="Freeform 178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5" name="Freeform 178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6" name="Freeform 179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42" name="Group 1791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43" name="Freeform 179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4" name="Freeform 179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5" name="Freeform 179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6" name="Freeform 179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7" name="Freeform 179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8" name="Freeform 179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9" name="Freeform 179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347" name="Group 1800"/>
          <p:cNvGrpSpPr>
            <a:grpSpLocks/>
          </p:cNvGrpSpPr>
          <p:nvPr/>
        </p:nvGrpSpPr>
        <p:grpSpPr bwMode="auto">
          <a:xfrm>
            <a:off x="6338230" y="4711214"/>
            <a:ext cx="1018077" cy="1587826"/>
            <a:chOff x="4679" y="1735"/>
            <a:chExt cx="1417" cy="2211"/>
          </a:xfrm>
          <a:scene3d>
            <a:camera prst="isometricTopUp"/>
            <a:lightRig rig="threePt" dir="t"/>
          </a:scene3d>
        </p:grpSpPr>
        <p:sp>
          <p:nvSpPr>
            <p:cNvPr id="2348" name="AutoShape 1555"/>
            <p:cNvSpPr>
              <a:spLocks noChangeArrowheads="1"/>
            </p:cNvSpPr>
            <p:nvPr/>
          </p:nvSpPr>
          <p:spPr bwMode="auto">
            <a:xfrm>
              <a:off x="4679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28575" algn="ctr">
              <a:solidFill>
                <a:srgbClr val="000000"/>
              </a:solidFill>
              <a:round/>
              <a:headEnd/>
              <a:tailEnd/>
            </a:ln>
            <a:effectLst/>
            <a:sp3d extrusionH="38100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49" name="Rectangle 1556"/>
            <p:cNvSpPr>
              <a:spLocks noChangeArrowheads="1"/>
            </p:cNvSpPr>
            <p:nvPr/>
          </p:nvSpPr>
          <p:spPr bwMode="auto">
            <a:xfrm>
              <a:off x="4679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0" name="Rectangle 1557"/>
            <p:cNvSpPr>
              <a:spLocks noChangeArrowheads="1"/>
            </p:cNvSpPr>
            <p:nvPr/>
          </p:nvSpPr>
          <p:spPr bwMode="auto">
            <a:xfrm>
              <a:off x="4962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1" name="Rectangle 1558"/>
            <p:cNvSpPr>
              <a:spLocks noChangeArrowheads="1"/>
            </p:cNvSpPr>
            <p:nvPr/>
          </p:nvSpPr>
          <p:spPr bwMode="auto">
            <a:xfrm>
              <a:off x="5246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2" name="Rectangle 1559"/>
            <p:cNvSpPr>
              <a:spLocks noChangeArrowheads="1"/>
            </p:cNvSpPr>
            <p:nvPr/>
          </p:nvSpPr>
          <p:spPr bwMode="auto">
            <a:xfrm>
              <a:off x="5529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3" name="Rectangle 1560"/>
            <p:cNvSpPr>
              <a:spLocks noChangeArrowheads="1"/>
            </p:cNvSpPr>
            <p:nvPr/>
          </p:nvSpPr>
          <p:spPr bwMode="auto">
            <a:xfrm>
              <a:off x="5813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4" name="Rectangle 1561"/>
            <p:cNvSpPr>
              <a:spLocks noChangeArrowheads="1"/>
            </p:cNvSpPr>
            <p:nvPr/>
          </p:nvSpPr>
          <p:spPr bwMode="auto">
            <a:xfrm>
              <a:off x="4679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5" name="Rectangle 1562"/>
            <p:cNvSpPr>
              <a:spLocks noChangeArrowheads="1"/>
            </p:cNvSpPr>
            <p:nvPr/>
          </p:nvSpPr>
          <p:spPr bwMode="auto">
            <a:xfrm>
              <a:off x="4962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" name="Rectangle 1563"/>
            <p:cNvSpPr>
              <a:spLocks noChangeArrowheads="1"/>
            </p:cNvSpPr>
            <p:nvPr/>
          </p:nvSpPr>
          <p:spPr bwMode="auto">
            <a:xfrm>
              <a:off x="5246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" name="Rectangle 1564"/>
            <p:cNvSpPr>
              <a:spLocks noChangeArrowheads="1"/>
            </p:cNvSpPr>
            <p:nvPr/>
          </p:nvSpPr>
          <p:spPr bwMode="auto">
            <a:xfrm>
              <a:off x="5529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" name="Rectangle 1565"/>
            <p:cNvSpPr>
              <a:spLocks noChangeArrowheads="1"/>
            </p:cNvSpPr>
            <p:nvPr/>
          </p:nvSpPr>
          <p:spPr bwMode="auto">
            <a:xfrm>
              <a:off x="5813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" name="Rectangle 1566"/>
            <p:cNvSpPr>
              <a:spLocks noChangeArrowheads="1"/>
            </p:cNvSpPr>
            <p:nvPr/>
          </p:nvSpPr>
          <p:spPr bwMode="auto">
            <a:xfrm>
              <a:off x="4679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" name="Rectangle 1567"/>
            <p:cNvSpPr>
              <a:spLocks noChangeArrowheads="1"/>
            </p:cNvSpPr>
            <p:nvPr/>
          </p:nvSpPr>
          <p:spPr bwMode="auto">
            <a:xfrm>
              <a:off x="4962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" name="Rectangle 1568"/>
            <p:cNvSpPr>
              <a:spLocks noChangeArrowheads="1"/>
            </p:cNvSpPr>
            <p:nvPr/>
          </p:nvSpPr>
          <p:spPr bwMode="auto">
            <a:xfrm>
              <a:off x="5246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" name="Rectangle 1569"/>
            <p:cNvSpPr>
              <a:spLocks noChangeArrowheads="1"/>
            </p:cNvSpPr>
            <p:nvPr/>
          </p:nvSpPr>
          <p:spPr bwMode="auto">
            <a:xfrm>
              <a:off x="5529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" name="Rectangle 1570"/>
            <p:cNvSpPr>
              <a:spLocks noChangeArrowheads="1"/>
            </p:cNvSpPr>
            <p:nvPr/>
          </p:nvSpPr>
          <p:spPr bwMode="auto">
            <a:xfrm>
              <a:off x="5813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" name="Rectangle 1571"/>
            <p:cNvSpPr>
              <a:spLocks noChangeArrowheads="1"/>
            </p:cNvSpPr>
            <p:nvPr/>
          </p:nvSpPr>
          <p:spPr bwMode="auto">
            <a:xfrm>
              <a:off x="4679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" name="Rectangle 1572"/>
            <p:cNvSpPr>
              <a:spLocks noChangeArrowheads="1"/>
            </p:cNvSpPr>
            <p:nvPr/>
          </p:nvSpPr>
          <p:spPr bwMode="auto">
            <a:xfrm>
              <a:off x="4962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6" name="Rectangle 1573"/>
            <p:cNvSpPr>
              <a:spLocks noChangeArrowheads="1"/>
            </p:cNvSpPr>
            <p:nvPr/>
          </p:nvSpPr>
          <p:spPr bwMode="auto">
            <a:xfrm>
              <a:off x="5246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7" name="Rectangle 1574"/>
            <p:cNvSpPr>
              <a:spLocks noChangeArrowheads="1"/>
            </p:cNvSpPr>
            <p:nvPr/>
          </p:nvSpPr>
          <p:spPr bwMode="auto">
            <a:xfrm>
              <a:off x="5529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8" name="Rectangle 1575"/>
            <p:cNvSpPr>
              <a:spLocks noChangeArrowheads="1"/>
            </p:cNvSpPr>
            <p:nvPr/>
          </p:nvSpPr>
          <p:spPr bwMode="auto">
            <a:xfrm>
              <a:off x="5813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" name="Rectangle 1576"/>
            <p:cNvSpPr>
              <a:spLocks noChangeArrowheads="1"/>
            </p:cNvSpPr>
            <p:nvPr/>
          </p:nvSpPr>
          <p:spPr bwMode="auto">
            <a:xfrm>
              <a:off x="4679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" name="Rectangle 1577"/>
            <p:cNvSpPr>
              <a:spLocks noChangeArrowheads="1"/>
            </p:cNvSpPr>
            <p:nvPr/>
          </p:nvSpPr>
          <p:spPr bwMode="auto">
            <a:xfrm>
              <a:off x="4962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1" name="Rectangle 1578"/>
            <p:cNvSpPr>
              <a:spLocks noChangeArrowheads="1"/>
            </p:cNvSpPr>
            <p:nvPr/>
          </p:nvSpPr>
          <p:spPr bwMode="auto">
            <a:xfrm>
              <a:off x="5246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2" name="Rectangle 1579"/>
            <p:cNvSpPr>
              <a:spLocks noChangeArrowheads="1"/>
            </p:cNvSpPr>
            <p:nvPr/>
          </p:nvSpPr>
          <p:spPr bwMode="auto">
            <a:xfrm>
              <a:off x="5529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3" name="Rectangle 1580"/>
            <p:cNvSpPr>
              <a:spLocks noChangeArrowheads="1"/>
            </p:cNvSpPr>
            <p:nvPr/>
          </p:nvSpPr>
          <p:spPr bwMode="auto">
            <a:xfrm>
              <a:off x="5813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74" name="Group 1581"/>
            <p:cNvGrpSpPr>
              <a:grpSpLocks/>
            </p:cNvGrpSpPr>
            <p:nvPr/>
          </p:nvGrpSpPr>
          <p:grpSpPr bwMode="auto">
            <a:xfrm>
              <a:off x="4736" y="2529"/>
              <a:ext cx="1304" cy="1304"/>
              <a:chOff x="3404" y="2529"/>
              <a:chExt cx="1304" cy="1304"/>
            </a:xfrm>
          </p:grpSpPr>
          <p:sp>
            <p:nvSpPr>
              <p:cNvPr id="2445" name="Oval 1582"/>
              <p:cNvSpPr>
                <a:spLocks noChangeArrowheads="1"/>
              </p:cNvSpPr>
              <p:nvPr/>
            </p:nvSpPr>
            <p:spPr bwMode="auto">
              <a:xfrm>
                <a:off x="340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6" name="Oval 1583"/>
              <p:cNvSpPr>
                <a:spLocks noChangeArrowheads="1"/>
              </p:cNvSpPr>
              <p:nvPr/>
            </p:nvSpPr>
            <p:spPr bwMode="auto">
              <a:xfrm>
                <a:off x="3687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7" name="Oval 1584"/>
              <p:cNvSpPr>
                <a:spLocks noChangeArrowheads="1"/>
              </p:cNvSpPr>
              <p:nvPr/>
            </p:nvSpPr>
            <p:spPr bwMode="auto">
              <a:xfrm>
                <a:off x="3971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8" name="Oval 1585"/>
              <p:cNvSpPr>
                <a:spLocks noChangeArrowheads="1"/>
              </p:cNvSpPr>
              <p:nvPr/>
            </p:nvSpPr>
            <p:spPr bwMode="auto">
              <a:xfrm>
                <a:off x="425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9" name="Oval 1586"/>
              <p:cNvSpPr>
                <a:spLocks noChangeArrowheads="1"/>
              </p:cNvSpPr>
              <p:nvPr/>
            </p:nvSpPr>
            <p:spPr bwMode="auto">
              <a:xfrm>
                <a:off x="4538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0" name="Oval 1587"/>
              <p:cNvSpPr>
                <a:spLocks noChangeArrowheads="1"/>
              </p:cNvSpPr>
              <p:nvPr/>
            </p:nvSpPr>
            <p:spPr bwMode="auto">
              <a:xfrm>
                <a:off x="340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1" name="Oval 1588"/>
              <p:cNvSpPr>
                <a:spLocks noChangeArrowheads="1"/>
              </p:cNvSpPr>
              <p:nvPr/>
            </p:nvSpPr>
            <p:spPr bwMode="auto">
              <a:xfrm>
                <a:off x="3687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2" name="Oval 1589"/>
              <p:cNvSpPr>
                <a:spLocks noChangeArrowheads="1"/>
              </p:cNvSpPr>
              <p:nvPr/>
            </p:nvSpPr>
            <p:spPr bwMode="auto">
              <a:xfrm>
                <a:off x="3971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3" name="Oval 1590"/>
              <p:cNvSpPr>
                <a:spLocks noChangeArrowheads="1"/>
              </p:cNvSpPr>
              <p:nvPr/>
            </p:nvSpPr>
            <p:spPr bwMode="auto">
              <a:xfrm>
                <a:off x="425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4" name="Oval 1591"/>
              <p:cNvSpPr>
                <a:spLocks noChangeArrowheads="1"/>
              </p:cNvSpPr>
              <p:nvPr/>
            </p:nvSpPr>
            <p:spPr bwMode="auto">
              <a:xfrm>
                <a:off x="4538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5" name="Oval 1592"/>
              <p:cNvSpPr>
                <a:spLocks noChangeArrowheads="1"/>
              </p:cNvSpPr>
              <p:nvPr/>
            </p:nvSpPr>
            <p:spPr bwMode="auto">
              <a:xfrm>
                <a:off x="340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6" name="Oval 1593"/>
              <p:cNvSpPr>
                <a:spLocks noChangeArrowheads="1"/>
              </p:cNvSpPr>
              <p:nvPr/>
            </p:nvSpPr>
            <p:spPr bwMode="auto">
              <a:xfrm>
                <a:off x="3687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7" name="Oval 1594"/>
              <p:cNvSpPr>
                <a:spLocks noChangeArrowheads="1"/>
              </p:cNvSpPr>
              <p:nvPr/>
            </p:nvSpPr>
            <p:spPr bwMode="auto">
              <a:xfrm>
                <a:off x="3971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8" name="Oval 1595"/>
              <p:cNvSpPr>
                <a:spLocks noChangeArrowheads="1"/>
              </p:cNvSpPr>
              <p:nvPr/>
            </p:nvSpPr>
            <p:spPr bwMode="auto">
              <a:xfrm>
                <a:off x="425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9" name="Oval 1596"/>
              <p:cNvSpPr>
                <a:spLocks noChangeArrowheads="1"/>
              </p:cNvSpPr>
              <p:nvPr/>
            </p:nvSpPr>
            <p:spPr bwMode="auto">
              <a:xfrm>
                <a:off x="4538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0" name="Oval 1597"/>
              <p:cNvSpPr>
                <a:spLocks noChangeArrowheads="1"/>
              </p:cNvSpPr>
              <p:nvPr/>
            </p:nvSpPr>
            <p:spPr bwMode="auto">
              <a:xfrm>
                <a:off x="340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1" name="Oval 1598"/>
              <p:cNvSpPr>
                <a:spLocks noChangeArrowheads="1"/>
              </p:cNvSpPr>
              <p:nvPr/>
            </p:nvSpPr>
            <p:spPr bwMode="auto">
              <a:xfrm>
                <a:off x="3687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2" name="Oval 1599"/>
              <p:cNvSpPr>
                <a:spLocks noChangeArrowheads="1"/>
              </p:cNvSpPr>
              <p:nvPr/>
            </p:nvSpPr>
            <p:spPr bwMode="auto">
              <a:xfrm>
                <a:off x="3971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3" name="Oval 1600"/>
              <p:cNvSpPr>
                <a:spLocks noChangeArrowheads="1"/>
              </p:cNvSpPr>
              <p:nvPr/>
            </p:nvSpPr>
            <p:spPr bwMode="auto">
              <a:xfrm>
                <a:off x="425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4" name="Oval 1601"/>
              <p:cNvSpPr>
                <a:spLocks noChangeArrowheads="1"/>
              </p:cNvSpPr>
              <p:nvPr/>
            </p:nvSpPr>
            <p:spPr bwMode="auto">
              <a:xfrm>
                <a:off x="4538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5" name="Oval 1602"/>
              <p:cNvSpPr>
                <a:spLocks noChangeArrowheads="1"/>
              </p:cNvSpPr>
              <p:nvPr/>
            </p:nvSpPr>
            <p:spPr bwMode="auto">
              <a:xfrm>
                <a:off x="340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6" name="Oval 1603"/>
              <p:cNvSpPr>
                <a:spLocks noChangeArrowheads="1"/>
              </p:cNvSpPr>
              <p:nvPr/>
            </p:nvSpPr>
            <p:spPr bwMode="auto">
              <a:xfrm>
                <a:off x="3687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7" name="Oval 1604"/>
              <p:cNvSpPr>
                <a:spLocks noChangeArrowheads="1"/>
              </p:cNvSpPr>
              <p:nvPr/>
            </p:nvSpPr>
            <p:spPr bwMode="auto">
              <a:xfrm>
                <a:off x="3971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8" name="Oval 1605"/>
              <p:cNvSpPr>
                <a:spLocks noChangeArrowheads="1"/>
              </p:cNvSpPr>
              <p:nvPr/>
            </p:nvSpPr>
            <p:spPr bwMode="auto">
              <a:xfrm>
                <a:off x="425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9" name="Oval 1606"/>
              <p:cNvSpPr>
                <a:spLocks noChangeArrowheads="1"/>
              </p:cNvSpPr>
              <p:nvPr/>
            </p:nvSpPr>
            <p:spPr bwMode="auto">
              <a:xfrm>
                <a:off x="4538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375" name="Rectangle 1607"/>
            <p:cNvSpPr>
              <a:spLocks noChangeArrowheads="1"/>
            </p:cNvSpPr>
            <p:nvPr/>
          </p:nvSpPr>
          <p:spPr bwMode="auto">
            <a:xfrm>
              <a:off x="4679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6" name="Rectangle 1608"/>
            <p:cNvSpPr>
              <a:spLocks noChangeArrowheads="1"/>
            </p:cNvSpPr>
            <p:nvPr/>
          </p:nvSpPr>
          <p:spPr bwMode="auto">
            <a:xfrm>
              <a:off x="4736" y="1791"/>
              <a:ext cx="1304" cy="171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77" name="Group 1609"/>
            <p:cNvGrpSpPr>
              <a:grpSpLocks/>
            </p:cNvGrpSpPr>
            <p:nvPr/>
          </p:nvGrpSpPr>
          <p:grpSpPr bwMode="auto">
            <a:xfrm>
              <a:off x="4736" y="2075"/>
              <a:ext cx="1304" cy="342"/>
              <a:chOff x="2063" y="763"/>
              <a:chExt cx="682" cy="179"/>
            </a:xfrm>
          </p:grpSpPr>
          <p:sp>
            <p:nvSpPr>
              <p:cNvPr id="2378" name="Rectangle 1610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9" name="Rectangle 1611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80" name="Group 1612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2381" name="Group 1613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438" name="Freeform 161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39" name="Freeform 161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40" name="Freeform 161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41" name="Freeform 161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42" name="Freeform 161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43" name="Freeform 161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44" name="Freeform 162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82" name="Group 1621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431" name="Freeform 16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32" name="Freeform 16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33" name="Freeform 16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34" name="Freeform 16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35" name="Freeform 16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36" name="Freeform 16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37" name="Freeform 16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83" name="Group 1629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424" name="Freeform 16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25" name="Freeform 16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26" name="Freeform 16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27" name="Freeform 16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28" name="Freeform 16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29" name="Freeform 16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30" name="Freeform 16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84" name="Group 1637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417" name="Freeform 163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18" name="Freeform 163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19" name="Freeform 164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20" name="Freeform 164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21" name="Freeform 164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22" name="Freeform 164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23" name="Freeform 164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85" name="Group 1645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410" name="Freeform 164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11" name="Freeform 164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12" name="Freeform 164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13" name="Freeform 164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14" name="Freeform 165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15" name="Freeform 165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16" name="Freeform 165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86" name="Group 1653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403" name="Freeform 165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04" name="Freeform 165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05" name="Freeform 165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06" name="Freeform 165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07" name="Freeform 165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08" name="Freeform 165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09" name="Freeform 166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87" name="Group 1661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396" name="Freeform 166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97" name="Freeform 166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98" name="Freeform 166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99" name="Freeform 166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00" name="Freeform 166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01" name="Freeform 166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02" name="Freeform 166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88" name="Group 1669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389" name="Freeform 167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90" name="Freeform 167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91" name="Freeform 167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92" name="Freeform 167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93" name="Freeform 167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94" name="Freeform 167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95" name="Freeform 167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62002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021" name="Group 277"/>
          <p:cNvGrpSpPr>
            <a:grpSpLocks/>
          </p:cNvGrpSpPr>
          <p:nvPr/>
        </p:nvGrpSpPr>
        <p:grpSpPr bwMode="auto">
          <a:xfrm>
            <a:off x="660355" y="854549"/>
            <a:ext cx="1131536" cy="1554643"/>
            <a:chOff x="342" y="1366"/>
            <a:chExt cx="1672" cy="2297"/>
          </a:xfrm>
          <a:scene3d>
            <a:camera prst="perspectiveRelaxed"/>
            <a:lightRig rig="glow" dir="t"/>
          </a:scene3d>
        </p:grpSpPr>
        <p:sp>
          <p:nvSpPr>
            <p:cNvPr id="32022" name="AutoShape 278"/>
            <p:cNvSpPr>
              <a:spLocks noChangeArrowheads="1"/>
            </p:cNvSpPr>
            <p:nvPr/>
          </p:nvSpPr>
          <p:spPr bwMode="auto">
            <a:xfrm>
              <a:off x="342" y="1366"/>
              <a:ext cx="1672" cy="2297"/>
            </a:xfrm>
            <a:prstGeom prst="roundRect">
              <a:avLst>
                <a:gd name="adj" fmla="val 5083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extrusionH="63500"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23" name="AutoShape 279"/>
            <p:cNvSpPr>
              <a:spLocks noChangeArrowheads="1"/>
            </p:cNvSpPr>
            <p:nvPr/>
          </p:nvSpPr>
          <p:spPr bwMode="auto">
            <a:xfrm>
              <a:off x="399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24" name="WordArt 280"/>
            <p:cNvSpPr>
              <a:spLocks noChangeArrowheads="1" noChangeShapeType="1" noTextEdit="1"/>
            </p:cNvSpPr>
            <p:nvPr/>
          </p:nvSpPr>
          <p:spPr bwMode="auto">
            <a:xfrm>
              <a:off x="484" y="2380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25" name="AutoShape 281"/>
            <p:cNvSpPr>
              <a:spLocks noChangeArrowheads="1"/>
            </p:cNvSpPr>
            <p:nvPr/>
          </p:nvSpPr>
          <p:spPr bwMode="auto">
            <a:xfrm>
              <a:off x="795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26" name="WordArt 282"/>
            <p:cNvSpPr>
              <a:spLocks noChangeArrowheads="1" noChangeShapeType="1" noTextEdit="1"/>
            </p:cNvSpPr>
            <p:nvPr/>
          </p:nvSpPr>
          <p:spPr bwMode="auto">
            <a:xfrm>
              <a:off x="880" y="2380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27" name="AutoShape 283"/>
            <p:cNvSpPr>
              <a:spLocks noChangeArrowheads="1"/>
            </p:cNvSpPr>
            <p:nvPr/>
          </p:nvSpPr>
          <p:spPr bwMode="auto">
            <a:xfrm>
              <a:off x="1192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28" name="WordArt 284"/>
            <p:cNvSpPr>
              <a:spLocks noChangeArrowheads="1" noChangeShapeType="1" noTextEdit="1"/>
            </p:cNvSpPr>
            <p:nvPr/>
          </p:nvSpPr>
          <p:spPr bwMode="auto">
            <a:xfrm>
              <a:off x="1277" y="2380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29" name="AutoShape 285"/>
            <p:cNvSpPr>
              <a:spLocks noChangeArrowheads="1"/>
            </p:cNvSpPr>
            <p:nvPr/>
          </p:nvSpPr>
          <p:spPr bwMode="auto">
            <a:xfrm>
              <a:off x="399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0" name="WordArt 286"/>
            <p:cNvSpPr>
              <a:spLocks noChangeArrowheads="1" noChangeShapeType="1" noTextEdit="1"/>
            </p:cNvSpPr>
            <p:nvPr/>
          </p:nvSpPr>
          <p:spPr bwMode="auto">
            <a:xfrm>
              <a:off x="484" y="2696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31" name="AutoShape 287"/>
            <p:cNvSpPr>
              <a:spLocks noChangeArrowheads="1"/>
            </p:cNvSpPr>
            <p:nvPr/>
          </p:nvSpPr>
          <p:spPr bwMode="auto">
            <a:xfrm>
              <a:off x="795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2" name="WordArt 288"/>
            <p:cNvSpPr>
              <a:spLocks noChangeArrowheads="1" noChangeShapeType="1" noTextEdit="1"/>
            </p:cNvSpPr>
            <p:nvPr/>
          </p:nvSpPr>
          <p:spPr bwMode="auto">
            <a:xfrm>
              <a:off x="880" y="2696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33" name="AutoShape 289"/>
            <p:cNvSpPr>
              <a:spLocks noChangeArrowheads="1"/>
            </p:cNvSpPr>
            <p:nvPr/>
          </p:nvSpPr>
          <p:spPr bwMode="auto">
            <a:xfrm>
              <a:off x="1192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4" name="WordArt 290"/>
            <p:cNvSpPr>
              <a:spLocks noChangeArrowheads="1" noChangeShapeType="1" noTextEdit="1"/>
            </p:cNvSpPr>
            <p:nvPr/>
          </p:nvSpPr>
          <p:spPr bwMode="auto">
            <a:xfrm>
              <a:off x="1277" y="2696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35" name="AutoShape 291"/>
            <p:cNvSpPr>
              <a:spLocks noChangeArrowheads="1"/>
            </p:cNvSpPr>
            <p:nvPr/>
          </p:nvSpPr>
          <p:spPr bwMode="auto">
            <a:xfrm>
              <a:off x="399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6" name="WordArt 292"/>
            <p:cNvSpPr>
              <a:spLocks noChangeArrowheads="1" noChangeShapeType="1" noTextEdit="1"/>
            </p:cNvSpPr>
            <p:nvPr/>
          </p:nvSpPr>
          <p:spPr bwMode="auto">
            <a:xfrm>
              <a:off x="484" y="3013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37" name="AutoShape 293"/>
            <p:cNvSpPr>
              <a:spLocks noChangeArrowheads="1"/>
            </p:cNvSpPr>
            <p:nvPr/>
          </p:nvSpPr>
          <p:spPr bwMode="auto">
            <a:xfrm>
              <a:off x="795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38" name="WordArt 294"/>
            <p:cNvSpPr>
              <a:spLocks noChangeArrowheads="1" noChangeShapeType="1" noTextEdit="1"/>
            </p:cNvSpPr>
            <p:nvPr/>
          </p:nvSpPr>
          <p:spPr bwMode="auto">
            <a:xfrm>
              <a:off x="880" y="3013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39" name="AutoShape 295"/>
            <p:cNvSpPr>
              <a:spLocks noChangeArrowheads="1"/>
            </p:cNvSpPr>
            <p:nvPr/>
          </p:nvSpPr>
          <p:spPr bwMode="auto">
            <a:xfrm>
              <a:off x="1192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0" name="WordArt 296"/>
            <p:cNvSpPr>
              <a:spLocks noChangeArrowheads="1" noChangeShapeType="1" noTextEdit="1"/>
            </p:cNvSpPr>
            <p:nvPr/>
          </p:nvSpPr>
          <p:spPr bwMode="auto">
            <a:xfrm>
              <a:off x="1277" y="3013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41" name="AutoShape 297"/>
            <p:cNvSpPr>
              <a:spLocks noChangeArrowheads="1"/>
            </p:cNvSpPr>
            <p:nvPr/>
          </p:nvSpPr>
          <p:spPr bwMode="auto">
            <a:xfrm>
              <a:off x="399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2" name="WordArt 298"/>
            <p:cNvSpPr>
              <a:spLocks noChangeArrowheads="1" noChangeShapeType="1" noTextEdit="1"/>
            </p:cNvSpPr>
            <p:nvPr/>
          </p:nvSpPr>
          <p:spPr bwMode="auto">
            <a:xfrm>
              <a:off x="484" y="3329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43" name="AutoShape 299"/>
            <p:cNvSpPr>
              <a:spLocks noChangeArrowheads="1"/>
            </p:cNvSpPr>
            <p:nvPr/>
          </p:nvSpPr>
          <p:spPr bwMode="auto">
            <a:xfrm>
              <a:off x="795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4" name="WordArt 300"/>
            <p:cNvSpPr>
              <a:spLocks noChangeArrowheads="1" noChangeShapeType="1" noTextEdit="1"/>
            </p:cNvSpPr>
            <p:nvPr/>
          </p:nvSpPr>
          <p:spPr bwMode="auto">
            <a:xfrm>
              <a:off x="936" y="3389"/>
              <a:ext cx="87" cy="83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45" name="AutoShape 301"/>
            <p:cNvSpPr>
              <a:spLocks noChangeArrowheads="1"/>
            </p:cNvSpPr>
            <p:nvPr/>
          </p:nvSpPr>
          <p:spPr bwMode="auto">
            <a:xfrm>
              <a:off x="1192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6" name="WordArt 302"/>
            <p:cNvSpPr>
              <a:spLocks noChangeArrowheads="1" noChangeShapeType="1" noTextEdit="1"/>
            </p:cNvSpPr>
            <p:nvPr/>
          </p:nvSpPr>
          <p:spPr bwMode="auto">
            <a:xfrm>
              <a:off x="1277" y="3329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47" name="AutoShape 303"/>
            <p:cNvSpPr>
              <a:spLocks noChangeArrowheads="1"/>
            </p:cNvSpPr>
            <p:nvPr/>
          </p:nvSpPr>
          <p:spPr bwMode="auto">
            <a:xfrm>
              <a:off x="1589" y="2967"/>
              <a:ext cx="368" cy="610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48" name="WordArt 304"/>
            <p:cNvSpPr>
              <a:spLocks noChangeArrowheads="1" noChangeShapeType="1" noTextEdit="1"/>
            </p:cNvSpPr>
            <p:nvPr/>
          </p:nvSpPr>
          <p:spPr bwMode="auto">
            <a:xfrm>
              <a:off x="1674" y="3125"/>
              <a:ext cx="204" cy="3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49" name="AutoShape 305"/>
            <p:cNvSpPr>
              <a:spLocks noChangeArrowheads="1"/>
            </p:cNvSpPr>
            <p:nvPr/>
          </p:nvSpPr>
          <p:spPr bwMode="auto">
            <a:xfrm>
              <a:off x="1589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50" name="WordArt 306"/>
            <p:cNvSpPr>
              <a:spLocks noChangeArrowheads="1" noChangeShapeType="1" noTextEdit="1"/>
            </p:cNvSpPr>
            <p:nvPr/>
          </p:nvSpPr>
          <p:spPr bwMode="auto">
            <a:xfrm>
              <a:off x="1674" y="2380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51" name="AutoShape 307"/>
            <p:cNvSpPr>
              <a:spLocks noChangeArrowheads="1"/>
            </p:cNvSpPr>
            <p:nvPr/>
          </p:nvSpPr>
          <p:spPr bwMode="auto">
            <a:xfrm>
              <a:off x="1589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52" name="WordArt 308"/>
            <p:cNvSpPr>
              <a:spLocks noChangeArrowheads="1" noChangeShapeType="1" noTextEdit="1"/>
            </p:cNvSpPr>
            <p:nvPr/>
          </p:nvSpPr>
          <p:spPr bwMode="auto">
            <a:xfrm>
              <a:off x="1674" y="2777"/>
              <a:ext cx="204" cy="32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53" name="AutoShape 309"/>
            <p:cNvSpPr>
              <a:spLocks noChangeArrowheads="1"/>
            </p:cNvSpPr>
            <p:nvPr/>
          </p:nvSpPr>
          <p:spPr bwMode="auto">
            <a:xfrm>
              <a:off x="1589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54" name="WordArt 310"/>
            <p:cNvSpPr>
              <a:spLocks noChangeArrowheads="1" noChangeShapeType="1" noTextEdit="1"/>
            </p:cNvSpPr>
            <p:nvPr/>
          </p:nvSpPr>
          <p:spPr bwMode="auto">
            <a:xfrm>
              <a:off x="1674" y="2063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55" name="AutoShape 311"/>
            <p:cNvSpPr>
              <a:spLocks noChangeArrowheads="1"/>
            </p:cNvSpPr>
            <p:nvPr/>
          </p:nvSpPr>
          <p:spPr bwMode="auto">
            <a:xfrm>
              <a:off x="399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56" name="WordArt 312"/>
            <p:cNvSpPr>
              <a:spLocks noChangeArrowheads="1" noChangeShapeType="1" noTextEdit="1"/>
            </p:cNvSpPr>
            <p:nvPr/>
          </p:nvSpPr>
          <p:spPr bwMode="auto">
            <a:xfrm>
              <a:off x="484" y="2063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57" name="AutoShape 313"/>
            <p:cNvSpPr>
              <a:spLocks noChangeArrowheads="1"/>
            </p:cNvSpPr>
            <p:nvPr/>
          </p:nvSpPr>
          <p:spPr bwMode="auto">
            <a:xfrm>
              <a:off x="795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58" name="WordArt 314"/>
            <p:cNvSpPr>
              <a:spLocks noChangeArrowheads="1" noChangeShapeType="1" noTextEdit="1"/>
            </p:cNvSpPr>
            <p:nvPr/>
          </p:nvSpPr>
          <p:spPr bwMode="auto">
            <a:xfrm>
              <a:off x="880" y="2063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059" name="AutoShape 315"/>
            <p:cNvSpPr>
              <a:spLocks noChangeArrowheads="1"/>
            </p:cNvSpPr>
            <p:nvPr/>
          </p:nvSpPr>
          <p:spPr bwMode="auto">
            <a:xfrm>
              <a:off x="1192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60" name="WordArt 316"/>
            <p:cNvSpPr>
              <a:spLocks noChangeArrowheads="1" noChangeShapeType="1" noTextEdit="1"/>
            </p:cNvSpPr>
            <p:nvPr/>
          </p:nvSpPr>
          <p:spPr bwMode="auto">
            <a:xfrm>
              <a:off x="1277" y="2063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32061" name="Group 317"/>
            <p:cNvGrpSpPr>
              <a:grpSpLocks/>
            </p:cNvGrpSpPr>
            <p:nvPr/>
          </p:nvGrpSpPr>
          <p:grpSpPr bwMode="auto">
            <a:xfrm>
              <a:off x="399" y="1508"/>
              <a:ext cx="1559" cy="409"/>
              <a:chOff x="2063" y="763"/>
              <a:chExt cx="682" cy="179"/>
            </a:xfrm>
          </p:grpSpPr>
          <p:sp>
            <p:nvSpPr>
              <p:cNvPr id="32062" name="Rectangle 318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softEdge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063" name="Rectangle 319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softEdge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064" name="Group 320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32065" name="Group 321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066" name="Freeform 3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67" name="Freeform 3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68" name="Freeform 3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69" name="Freeform 3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0" name="Freeform 3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1" name="Freeform 3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2" name="Freeform 3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073" name="Group 329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074" name="Freeform 3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5" name="Freeform 3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6" name="Freeform 3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7" name="Freeform 3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8" name="Freeform 3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79" name="Freeform 3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0" name="Freeform 3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081" name="Group 337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082" name="Freeform 33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3" name="Freeform 33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4" name="Freeform 34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5" name="Freeform 34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6" name="Freeform 34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7" name="Freeform 34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88" name="Freeform 34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089" name="Group 345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090" name="Freeform 34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1" name="Freeform 34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2" name="Freeform 34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3" name="Freeform 34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4" name="Freeform 35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5" name="Freeform 35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6" name="Freeform 35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097" name="Group 353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098" name="Freeform 35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99" name="Freeform 35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0" name="Freeform 35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1" name="Freeform 35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2" name="Freeform 35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3" name="Freeform 35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4" name="Freeform 36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105" name="Group 361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106" name="Freeform 36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7" name="Freeform 36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8" name="Freeform 36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09" name="Freeform 36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0" name="Freeform 36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1" name="Freeform 36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2" name="Freeform 36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113" name="Group 369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114" name="Freeform 37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5" name="Freeform 37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6" name="Freeform 37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7" name="Freeform 37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8" name="Freeform 37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19" name="Freeform 37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0" name="Freeform 37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121" name="Group 377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122" name="Freeform 37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3" name="Freeform 37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4" name="Freeform 38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5" name="Freeform 38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6" name="Freeform 38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7" name="Freeform 38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28" name="Freeform 38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2129" name="Group 385"/>
          <p:cNvGrpSpPr>
            <a:grpSpLocks/>
          </p:cNvGrpSpPr>
          <p:nvPr/>
        </p:nvGrpSpPr>
        <p:grpSpPr bwMode="auto">
          <a:xfrm>
            <a:off x="2562539" y="854549"/>
            <a:ext cx="1131536" cy="1554643"/>
            <a:chOff x="2128" y="1366"/>
            <a:chExt cx="1672" cy="2297"/>
          </a:xfrm>
          <a:scene3d>
            <a:camera prst="perspectiveRelaxed"/>
            <a:lightRig rig="glow" dir="t"/>
          </a:scene3d>
        </p:grpSpPr>
        <p:sp>
          <p:nvSpPr>
            <p:cNvPr id="32130" name="AutoShape 386"/>
            <p:cNvSpPr>
              <a:spLocks noChangeArrowheads="1"/>
            </p:cNvSpPr>
            <p:nvPr/>
          </p:nvSpPr>
          <p:spPr bwMode="auto">
            <a:xfrm>
              <a:off x="2128" y="1366"/>
              <a:ext cx="1672" cy="2297"/>
            </a:xfrm>
            <a:prstGeom prst="roundRect">
              <a:avLst>
                <a:gd name="adj" fmla="val 5083"/>
              </a:avLst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extrusionH="63500"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31" name="AutoShape 387"/>
            <p:cNvSpPr>
              <a:spLocks noChangeArrowheads="1"/>
            </p:cNvSpPr>
            <p:nvPr/>
          </p:nvSpPr>
          <p:spPr bwMode="auto">
            <a:xfrm>
              <a:off x="2185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32" name="WordArt 388"/>
            <p:cNvSpPr>
              <a:spLocks noChangeArrowheads="1" noChangeShapeType="1" noTextEdit="1"/>
            </p:cNvSpPr>
            <p:nvPr/>
          </p:nvSpPr>
          <p:spPr bwMode="auto">
            <a:xfrm>
              <a:off x="2270" y="2380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33" name="AutoShape 389"/>
            <p:cNvSpPr>
              <a:spLocks noChangeArrowheads="1"/>
            </p:cNvSpPr>
            <p:nvPr/>
          </p:nvSpPr>
          <p:spPr bwMode="auto">
            <a:xfrm>
              <a:off x="2581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34" name="WordArt 390"/>
            <p:cNvSpPr>
              <a:spLocks noChangeArrowheads="1" noChangeShapeType="1" noTextEdit="1"/>
            </p:cNvSpPr>
            <p:nvPr/>
          </p:nvSpPr>
          <p:spPr bwMode="auto">
            <a:xfrm>
              <a:off x="2666" y="2380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35" name="AutoShape 391"/>
            <p:cNvSpPr>
              <a:spLocks noChangeArrowheads="1"/>
            </p:cNvSpPr>
            <p:nvPr/>
          </p:nvSpPr>
          <p:spPr bwMode="auto">
            <a:xfrm>
              <a:off x="2978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36" name="WordArt 392"/>
            <p:cNvSpPr>
              <a:spLocks noChangeArrowheads="1" noChangeShapeType="1" noTextEdit="1"/>
            </p:cNvSpPr>
            <p:nvPr/>
          </p:nvSpPr>
          <p:spPr bwMode="auto">
            <a:xfrm>
              <a:off x="3063" y="2380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37" name="AutoShape 393"/>
            <p:cNvSpPr>
              <a:spLocks noChangeArrowheads="1"/>
            </p:cNvSpPr>
            <p:nvPr/>
          </p:nvSpPr>
          <p:spPr bwMode="auto">
            <a:xfrm>
              <a:off x="2185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38" name="WordArt 394"/>
            <p:cNvSpPr>
              <a:spLocks noChangeArrowheads="1" noChangeShapeType="1" noTextEdit="1"/>
            </p:cNvSpPr>
            <p:nvPr/>
          </p:nvSpPr>
          <p:spPr bwMode="auto">
            <a:xfrm>
              <a:off x="2270" y="2696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39" name="AutoShape 395"/>
            <p:cNvSpPr>
              <a:spLocks noChangeArrowheads="1"/>
            </p:cNvSpPr>
            <p:nvPr/>
          </p:nvSpPr>
          <p:spPr bwMode="auto">
            <a:xfrm>
              <a:off x="2581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40" name="WordArt 396"/>
            <p:cNvSpPr>
              <a:spLocks noChangeArrowheads="1" noChangeShapeType="1" noTextEdit="1"/>
            </p:cNvSpPr>
            <p:nvPr/>
          </p:nvSpPr>
          <p:spPr bwMode="auto">
            <a:xfrm>
              <a:off x="2666" y="2696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41" name="AutoShape 397"/>
            <p:cNvSpPr>
              <a:spLocks noChangeArrowheads="1"/>
            </p:cNvSpPr>
            <p:nvPr/>
          </p:nvSpPr>
          <p:spPr bwMode="auto">
            <a:xfrm>
              <a:off x="2978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42" name="WordArt 398"/>
            <p:cNvSpPr>
              <a:spLocks noChangeArrowheads="1" noChangeShapeType="1" noTextEdit="1"/>
            </p:cNvSpPr>
            <p:nvPr/>
          </p:nvSpPr>
          <p:spPr bwMode="auto">
            <a:xfrm>
              <a:off x="3063" y="2696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43" name="AutoShape 399"/>
            <p:cNvSpPr>
              <a:spLocks noChangeArrowheads="1"/>
            </p:cNvSpPr>
            <p:nvPr/>
          </p:nvSpPr>
          <p:spPr bwMode="auto">
            <a:xfrm>
              <a:off x="2185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44" name="WordArt 400"/>
            <p:cNvSpPr>
              <a:spLocks noChangeArrowheads="1" noChangeShapeType="1" noTextEdit="1"/>
            </p:cNvSpPr>
            <p:nvPr/>
          </p:nvSpPr>
          <p:spPr bwMode="auto">
            <a:xfrm>
              <a:off x="2270" y="3013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45" name="AutoShape 401"/>
            <p:cNvSpPr>
              <a:spLocks noChangeArrowheads="1"/>
            </p:cNvSpPr>
            <p:nvPr/>
          </p:nvSpPr>
          <p:spPr bwMode="auto">
            <a:xfrm>
              <a:off x="2581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46" name="WordArt 402"/>
            <p:cNvSpPr>
              <a:spLocks noChangeArrowheads="1" noChangeShapeType="1" noTextEdit="1"/>
            </p:cNvSpPr>
            <p:nvPr/>
          </p:nvSpPr>
          <p:spPr bwMode="auto">
            <a:xfrm>
              <a:off x="2666" y="3013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47" name="AutoShape 403"/>
            <p:cNvSpPr>
              <a:spLocks noChangeArrowheads="1"/>
            </p:cNvSpPr>
            <p:nvPr/>
          </p:nvSpPr>
          <p:spPr bwMode="auto">
            <a:xfrm>
              <a:off x="2978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48" name="WordArt 404"/>
            <p:cNvSpPr>
              <a:spLocks noChangeArrowheads="1" noChangeShapeType="1" noTextEdit="1"/>
            </p:cNvSpPr>
            <p:nvPr/>
          </p:nvSpPr>
          <p:spPr bwMode="auto">
            <a:xfrm>
              <a:off x="3063" y="3013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49" name="AutoShape 405"/>
            <p:cNvSpPr>
              <a:spLocks noChangeArrowheads="1"/>
            </p:cNvSpPr>
            <p:nvPr/>
          </p:nvSpPr>
          <p:spPr bwMode="auto">
            <a:xfrm>
              <a:off x="2185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50" name="WordArt 406"/>
            <p:cNvSpPr>
              <a:spLocks noChangeArrowheads="1" noChangeShapeType="1" noTextEdit="1"/>
            </p:cNvSpPr>
            <p:nvPr/>
          </p:nvSpPr>
          <p:spPr bwMode="auto">
            <a:xfrm>
              <a:off x="2270" y="3329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51" name="AutoShape 407"/>
            <p:cNvSpPr>
              <a:spLocks noChangeArrowheads="1"/>
            </p:cNvSpPr>
            <p:nvPr/>
          </p:nvSpPr>
          <p:spPr bwMode="auto">
            <a:xfrm>
              <a:off x="2581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52" name="WordArt 408"/>
            <p:cNvSpPr>
              <a:spLocks noChangeArrowheads="1" noChangeShapeType="1" noTextEdit="1"/>
            </p:cNvSpPr>
            <p:nvPr/>
          </p:nvSpPr>
          <p:spPr bwMode="auto">
            <a:xfrm>
              <a:off x="2722" y="3389"/>
              <a:ext cx="87" cy="83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53" name="AutoShape 409"/>
            <p:cNvSpPr>
              <a:spLocks noChangeArrowheads="1"/>
            </p:cNvSpPr>
            <p:nvPr/>
          </p:nvSpPr>
          <p:spPr bwMode="auto">
            <a:xfrm>
              <a:off x="2978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54" name="WordArt 410"/>
            <p:cNvSpPr>
              <a:spLocks noChangeArrowheads="1" noChangeShapeType="1" noTextEdit="1"/>
            </p:cNvSpPr>
            <p:nvPr/>
          </p:nvSpPr>
          <p:spPr bwMode="auto">
            <a:xfrm>
              <a:off x="3063" y="3329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55" name="AutoShape 411"/>
            <p:cNvSpPr>
              <a:spLocks noChangeArrowheads="1"/>
            </p:cNvSpPr>
            <p:nvPr/>
          </p:nvSpPr>
          <p:spPr bwMode="auto">
            <a:xfrm>
              <a:off x="3375" y="2967"/>
              <a:ext cx="368" cy="610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56" name="WordArt 412"/>
            <p:cNvSpPr>
              <a:spLocks noChangeArrowheads="1" noChangeShapeType="1" noTextEdit="1"/>
            </p:cNvSpPr>
            <p:nvPr/>
          </p:nvSpPr>
          <p:spPr bwMode="auto">
            <a:xfrm>
              <a:off x="3460" y="3125"/>
              <a:ext cx="204" cy="3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57" name="AutoShape 413"/>
            <p:cNvSpPr>
              <a:spLocks noChangeArrowheads="1"/>
            </p:cNvSpPr>
            <p:nvPr/>
          </p:nvSpPr>
          <p:spPr bwMode="auto">
            <a:xfrm>
              <a:off x="3375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58" name="WordArt 414"/>
            <p:cNvSpPr>
              <a:spLocks noChangeArrowheads="1" noChangeShapeType="1" noTextEdit="1"/>
            </p:cNvSpPr>
            <p:nvPr/>
          </p:nvSpPr>
          <p:spPr bwMode="auto">
            <a:xfrm>
              <a:off x="3460" y="2380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59" name="AutoShape 415"/>
            <p:cNvSpPr>
              <a:spLocks noChangeArrowheads="1"/>
            </p:cNvSpPr>
            <p:nvPr/>
          </p:nvSpPr>
          <p:spPr bwMode="auto">
            <a:xfrm>
              <a:off x="3375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60" name="WordArt 416"/>
            <p:cNvSpPr>
              <a:spLocks noChangeArrowheads="1" noChangeShapeType="1" noTextEdit="1"/>
            </p:cNvSpPr>
            <p:nvPr/>
          </p:nvSpPr>
          <p:spPr bwMode="auto">
            <a:xfrm>
              <a:off x="3460" y="2777"/>
              <a:ext cx="204" cy="32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61" name="AutoShape 417"/>
            <p:cNvSpPr>
              <a:spLocks noChangeArrowheads="1"/>
            </p:cNvSpPr>
            <p:nvPr/>
          </p:nvSpPr>
          <p:spPr bwMode="auto">
            <a:xfrm>
              <a:off x="3375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62" name="WordArt 418"/>
            <p:cNvSpPr>
              <a:spLocks noChangeArrowheads="1" noChangeShapeType="1" noTextEdit="1"/>
            </p:cNvSpPr>
            <p:nvPr/>
          </p:nvSpPr>
          <p:spPr bwMode="auto">
            <a:xfrm>
              <a:off x="3460" y="2063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63" name="AutoShape 419"/>
            <p:cNvSpPr>
              <a:spLocks noChangeArrowheads="1"/>
            </p:cNvSpPr>
            <p:nvPr/>
          </p:nvSpPr>
          <p:spPr bwMode="auto">
            <a:xfrm>
              <a:off x="2185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64" name="WordArt 420"/>
            <p:cNvSpPr>
              <a:spLocks noChangeArrowheads="1" noChangeShapeType="1" noTextEdit="1"/>
            </p:cNvSpPr>
            <p:nvPr/>
          </p:nvSpPr>
          <p:spPr bwMode="auto">
            <a:xfrm>
              <a:off x="2270" y="2063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65" name="AutoShape 421"/>
            <p:cNvSpPr>
              <a:spLocks noChangeArrowheads="1"/>
            </p:cNvSpPr>
            <p:nvPr/>
          </p:nvSpPr>
          <p:spPr bwMode="auto">
            <a:xfrm>
              <a:off x="2581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66" name="WordArt 422"/>
            <p:cNvSpPr>
              <a:spLocks noChangeArrowheads="1" noChangeShapeType="1" noTextEdit="1"/>
            </p:cNvSpPr>
            <p:nvPr/>
          </p:nvSpPr>
          <p:spPr bwMode="auto">
            <a:xfrm>
              <a:off x="2666" y="2063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67" name="AutoShape 423"/>
            <p:cNvSpPr>
              <a:spLocks noChangeArrowheads="1"/>
            </p:cNvSpPr>
            <p:nvPr/>
          </p:nvSpPr>
          <p:spPr bwMode="auto">
            <a:xfrm>
              <a:off x="2978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68" name="WordArt 424"/>
            <p:cNvSpPr>
              <a:spLocks noChangeArrowheads="1" noChangeShapeType="1" noTextEdit="1"/>
            </p:cNvSpPr>
            <p:nvPr/>
          </p:nvSpPr>
          <p:spPr bwMode="auto">
            <a:xfrm>
              <a:off x="3063" y="2063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169" name="Rectangle 425"/>
            <p:cNvSpPr>
              <a:spLocks noChangeArrowheads="1"/>
            </p:cNvSpPr>
            <p:nvPr/>
          </p:nvSpPr>
          <p:spPr bwMode="auto">
            <a:xfrm>
              <a:off x="2185" y="1508"/>
              <a:ext cx="1559" cy="409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70" name="Rectangle 426"/>
            <p:cNvSpPr>
              <a:spLocks noChangeArrowheads="1"/>
            </p:cNvSpPr>
            <p:nvPr/>
          </p:nvSpPr>
          <p:spPr bwMode="auto">
            <a:xfrm>
              <a:off x="2203" y="1526"/>
              <a:ext cx="1523" cy="373"/>
            </a:xfrm>
            <a:prstGeom prst="rect">
              <a:avLst/>
            </a:prstGeom>
            <a:solidFill>
              <a:srgbClr val="808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171" name="Group 427"/>
            <p:cNvGrpSpPr>
              <a:grpSpLocks/>
            </p:cNvGrpSpPr>
            <p:nvPr/>
          </p:nvGrpSpPr>
          <p:grpSpPr bwMode="auto">
            <a:xfrm>
              <a:off x="2601" y="1545"/>
              <a:ext cx="1070" cy="335"/>
              <a:chOff x="3579" y="2103"/>
              <a:chExt cx="817" cy="255"/>
            </a:xfrm>
          </p:grpSpPr>
          <p:grpSp>
            <p:nvGrpSpPr>
              <p:cNvPr id="32172" name="Group 428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32173" name="Freeform 42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4" name="Freeform 43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5" name="Freeform 43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6" name="Freeform 43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7" name="Freeform 43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8" name="Freeform 43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9" name="Freeform 43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180" name="Group 436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32181" name="Freeform 43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2" name="Freeform 43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3" name="Freeform 43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4" name="Freeform 44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5" name="Freeform 44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6" name="Freeform 44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87" name="Freeform 44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188" name="Group 444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32189" name="Freeform 44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0" name="Freeform 44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1" name="Freeform 44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2" name="Freeform 44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3" name="Freeform 44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4" name="Freeform 45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5" name="Freeform 45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196" name="Group 452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32197" name="Freeform 45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8" name="Freeform 45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9" name="Freeform 45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0" name="Freeform 45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1" name="Freeform 45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2" name="Freeform 45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3" name="Freeform 45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204" name="Group 460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32205" name="Freeform 46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6" name="Freeform 46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7" name="Freeform 46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8" name="Freeform 46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9" name="Freeform 46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0" name="Freeform 46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1" name="Freeform 46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212" name="Group 468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32213" name="Freeform 46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4" name="Freeform 47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5" name="Freeform 47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6" name="Freeform 47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7" name="Freeform 47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8" name="Freeform 47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9" name="Freeform 47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220" name="Group 476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32221" name="Freeform 47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2" name="Freeform 47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3" name="Freeform 47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4" name="Freeform 48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5" name="Freeform 48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6" name="Freeform 48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7" name="Freeform 48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228" name="Group 484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32229" name="Freeform 48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0" name="Freeform 48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1" name="Freeform 48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2" name="Freeform 48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3" name="Freeform 48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4" name="Freeform 49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5" name="Freeform 49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80800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2573" name="Group 829"/>
          <p:cNvGrpSpPr>
            <a:grpSpLocks/>
          </p:cNvGrpSpPr>
          <p:nvPr/>
        </p:nvGrpSpPr>
        <p:grpSpPr bwMode="auto">
          <a:xfrm>
            <a:off x="4453789" y="854549"/>
            <a:ext cx="1131536" cy="1554643"/>
            <a:chOff x="342" y="1366"/>
            <a:chExt cx="1672" cy="2297"/>
          </a:xfrm>
          <a:scene3d>
            <a:camera prst="perspectiveRelaxed"/>
            <a:lightRig rig="glow" dir="t"/>
          </a:scene3d>
        </p:grpSpPr>
        <p:sp>
          <p:nvSpPr>
            <p:cNvPr id="32574" name="AutoShape 830"/>
            <p:cNvSpPr>
              <a:spLocks noChangeArrowheads="1"/>
            </p:cNvSpPr>
            <p:nvPr/>
          </p:nvSpPr>
          <p:spPr bwMode="auto">
            <a:xfrm>
              <a:off x="342" y="1366"/>
              <a:ext cx="1672" cy="2297"/>
            </a:xfrm>
            <a:prstGeom prst="roundRect">
              <a:avLst>
                <a:gd name="adj" fmla="val 5083"/>
              </a:avLst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extrusionH="63500"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75" name="AutoShape 831"/>
            <p:cNvSpPr>
              <a:spLocks noChangeArrowheads="1"/>
            </p:cNvSpPr>
            <p:nvPr/>
          </p:nvSpPr>
          <p:spPr bwMode="auto">
            <a:xfrm>
              <a:off x="399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76" name="WordArt 832"/>
            <p:cNvSpPr>
              <a:spLocks noChangeArrowheads="1" noChangeShapeType="1" noTextEdit="1"/>
            </p:cNvSpPr>
            <p:nvPr/>
          </p:nvSpPr>
          <p:spPr bwMode="auto">
            <a:xfrm>
              <a:off x="484" y="2380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77" name="AutoShape 833"/>
            <p:cNvSpPr>
              <a:spLocks noChangeArrowheads="1"/>
            </p:cNvSpPr>
            <p:nvPr/>
          </p:nvSpPr>
          <p:spPr bwMode="auto">
            <a:xfrm>
              <a:off x="795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78" name="WordArt 834"/>
            <p:cNvSpPr>
              <a:spLocks noChangeArrowheads="1" noChangeShapeType="1" noTextEdit="1"/>
            </p:cNvSpPr>
            <p:nvPr/>
          </p:nvSpPr>
          <p:spPr bwMode="auto">
            <a:xfrm>
              <a:off x="880" y="2380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79" name="AutoShape 835"/>
            <p:cNvSpPr>
              <a:spLocks noChangeArrowheads="1"/>
            </p:cNvSpPr>
            <p:nvPr/>
          </p:nvSpPr>
          <p:spPr bwMode="auto">
            <a:xfrm>
              <a:off x="1192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80" name="WordArt 836"/>
            <p:cNvSpPr>
              <a:spLocks noChangeArrowheads="1" noChangeShapeType="1" noTextEdit="1"/>
            </p:cNvSpPr>
            <p:nvPr/>
          </p:nvSpPr>
          <p:spPr bwMode="auto">
            <a:xfrm>
              <a:off x="1277" y="2380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81" name="AutoShape 837"/>
            <p:cNvSpPr>
              <a:spLocks noChangeArrowheads="1"/>
            </p:cNvSpPr>
            <p:nvPr/>
          </p:nvSpPr>
          <p:spPr bwMode="auto">
            <a:xfrm>
              <a:off x="399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82" name="WordArt 838"/>
            <p:cNvSpPr>
              <a:spLocks noChangeArrowheads="1" noChangeShapeType="1" noTextEdit="1"/>
            </p:cNvSpPr>
            <p:nvPr/>
          </p:nvSpPr>
          <p:spPr bwMode="auto">
            <a:xfrm>
              <a:off x="484" y="2696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83" name="AutoShape 839"/>
            <p:cNvSpPr>
              <a:spLocks noChangeArrowheads="1"/>
            </p:cNvSpPr>
            <p:nvPr/>
          </p:nvSpPr>
          <p:spPr bwMode="auto">
            <a:xfrm>
              <a:off x="795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84" name="WordArt 840"/>
            <p:cNvSpPr>
              <a:spLocks noChangeArrowheads="1" noChangeShapeType="1" noTextEdit="1"/>
            </p:cNvSpPr>
            <p:nvPr/>
          </p:nvSpPr>
          <p:spPr bwMode="auto">
            <a:xfrm>
              <a:off x="880" y="2696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85" name="AutoShape 841"/>
            <p:cNvSpPr>
              <a:spLocks noChangeArrowheads="1"/>
            </p:cNvSpPr>
            <p:nvPr/>
          </p:nvSpPr>
          <p:spPr bwMode="auto">
            <a:xfrm>
              <a:off x="1192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86" name="WordArt 842"/>
            <p:cNvSpPr>
              <a:spLocks noChangeArrowheads="1" noChangeShapeType="1" noTextEdit="1"/>
            </p:cNvSpPr>
            <p:nvPr/>
          </p:nvSpPr>
          <p:spPr bwMode="auto">
            <a:xfrm>
              <a:off x="1277" y="2696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87" name="AutoShape 843"/>
            <p:cNvSpPr>
              <a:spLocks noChangeArrowheads="1"/>
            </p:cNvSpPr>
            <p:nvPr/>
          </p:nvSpPr>
          <p:spPr bwMode="auto">
            <a:xfrm>
              <a:off x="399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88" name="WordArt 844"/>
            <p:cNvSpPr>
              <a:spLocks noChangeArrowheads="1" noChangeShapeType="1" noTextEdit="1"/>
            </p:cNvSpPr>
            <p:nvPr/>
          </p:nvSpPr>
          <p:spPr bwMode="auto">
            <a:xfrm>
              <a:off x="484" y="3013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89" name="AutoShape 845"/>
            <p:cNvSpPr>
              <a:spLocks noChangeArrowheads="1"/>
            </p:cNvSpPr>
            <p:nvPr/>
          </p:nvSpPr>
          <p:spPr bwMode="auto">
            <a:xfrm>
              <a:off x="795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90" name="WordArt 846"/>
            <p:cNvSpPr>
              <a:spLocks noChangeArrowheads="1" noChangeShapeType="1" noTextEdit="1"/>
            </p:cNvSpPr>
            <p:nvPr/>
          </p:nvSpPr>
          <p:spPr bwMode="auto">
            <a:xfrm>
              <a:off x="880" y="3013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91" name="AutoShape 847"/>
            <p:cNvSpPr>
              <a:spLocks noChangeArrowheads="1"/>
            </p:cNvSpPr>
            <p:nvPr/>
          </p:nvSpPr>
          <p:spPr bwMode="auto">
            <a:xfrm>
              <a:off x="1192" y="2967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92" name="WordArt 848"/>
            <p:cNvSpPr>
              <a:spLocks noChangeArrowheads="1" noChangeShapeType="1" noTextEdit="1"/>
            </p:cNvSpPr>
            <p:nvPr/>
          </p:nvSpPr>
          <p:spPr bwMode="auto">
            <a:xfrm>
              <a:off x="1277" y="3013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93" name="AutoShape 849"/>
            <p:cNvSpPr>
              <a:spLocks noChangeArrowheads="1"/>
            </p:cNvSpPr>
            <p:nvPr/>
          </p:nvSpPr>
          <p:spPr bwMode="auto">
            <a:xfrm>
              <a:off x="399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94" name="WordArt 850"/>
            <p:cNvSpPr>
              <a:spLocks noChangeArrowheads="1" noChangeShapeType="1" noTextEdit="1"/>
            </p:cNvSpPr>
            <p:nvPr/>
          </p:nvSpPr>
          <p:spPr bwMode="auto">
            <a:xfrm>
              <a:off x="484" y="3329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95" name="AutoShape 851"/>
            <p:cNvSpPr>
              <a:spLocks noChangeArrowheads="1"/>
            </p:cNvSpPr>
            <p:nvPr/>
          </p:nvSpPr>
          <p:spPr bwMode="auto">
            <a:xfrm>
              <a:off x="795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96" name="WordArt 852"/>
            <p:cNvSpPr>
              <a:spLocks noChangeArrowheads="1" noChangeShapeType="1" noTextEdit="1"/>
            </p:cNvSpPr>
            <p:nvPr/>
          </p:nvSpPr>
          <p:spPr bwMode="auto">
            <a:xfrm>
              <a:off x="936" y="3389"/>
              <a:ext cx="87" cy="83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97" name="AutoShape 853"/>
            <p:cNvSpPr>
              <a:spLocks noChangeArrowheads="1"/>
            </p:cNvSpPr>
            <p:nvPr/>
          </p:nvSpPr>
          <p:spPr bwMode="auto">
            <a:xfrm>
              <a:off x="1192" y="3284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98" name="WordArt 854"/>
            <p:cNvSpPr>
              <a:spLocks noChangeArrowheads="1" noChangeShapeType="1" noTextEdit="1"/>
            </p:cNvSpPr>
            <p:nvPr/>
          </p:nvSpPr>
          <p:spPr bwMode="auto">
            <a:xfrm>
              <a:off x="1277" y="3329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599" name="AutoShape 855"/>
            <p:cNvSpPr>
              <a:spLocks noChangeArrowheads="1"/>
            </p:cNvSpPr>
            <p:nvPr/>
          </p:nvSpPr>
          <p:spPr bwMode="auto">
            <a:xfrm>
              <a:off x="1589" y="2967"/>
              <a:ext cx="368" cy="610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00" name="WordArt 856"/>
            <p:cNvSpPr>
              <a:spLocks noChangeArrowheads="1" noChangeShapeType="1" noTextEdit="1"/>
            </p:cNvSpPr>
            <p:nvPr/>
          </p:nvSpPr>
          <p:spPr bwMode="auto">
            <a:xfrm>
              <a:off x="1674" y="3125"/>
              <a:ext cx="204" cy="3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01" name="AutoShape 857"/>
            <p:cNvSpPr>
              <a:spLocks noChangeArrowheads="1"/>
            </p:cNvSpPr>
            <p:nvPr/>
          </p:nvSpPr>
          <p:spPr bwMode="auto">
            <a:xfrm>
              <a:off x="1589" y="2334"/>
              <a:ext cx="368" cy="294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02" name="WordArt 858"/>
            <p:cNvSpPr>
              <a:spLocks noChangeArrowheads="1" noChangeShapeType="1" noTextEdit="1"/>
            </p:cNvSpPr>
            <p:nvPr/>
          </p:nvSpPr>
          <p:spPr bwMode="auto">
            <a:xfrm>
              <a:off x="1674" y="2380"/>
              <a:ext cx="204" cy="195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03" name="AutoShape 859"/>
            <p:cNvSpPr>
              <a:spLocks noChangeArrowheads="1"/>
            </p:cNvSpPr>
            <p:nvPr/>
          </p:nvSpPr>
          <p:spPr bwMode="auto">
            <a:xfrm>
              <a:off x="1589" y="2651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04" name="WordArt 860"/>
            <p:cNvSpPr>
              <a:spLocks noChangeArrowheads="1" noChangeShapeType="1" noTextEdit="1"/>
            </p:cNvSpPr>
            <p:nvPr/>
          </p:nvSpPr>
          <p:spPr bwMode="auto">
            <a:xfrm>
              <a:off x="1674" y="2777"/>
              <a:ext cx="204" cy="32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05" name="AutoShape 861"/>
            <p:cNvSpPr>
              <a:spLocks noChangeArrowheads="1"/>
            </p:cNvSpPr>
            <p:nvPr/>
          </p:nvSpPr>
          <p:spPr bwMode="auto">
            <a:xfrm>
              <a:off x="1589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06" name="WordArt 862"/>
            <p:cNvSpPr>
              <a:spLocks noChangeArrowheads="1" noChangeShapeType="1" noTextEdit="1"/>
            </p:cNvSpPr>
            <p:nvPr/>
          </p:nvSpPr>
          <p:spPr bwMode="auto">
            <a:xfrm>
              <a:off x="1674" y="2063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07" name="AutoShape 863"/>
            <p:cNvSpPr>
              <a:spLocks noChangeArrowheads="1"/>
            </p:cNvSpPr>
            <p:nvPr/>
          </p:nvSpPr>
          <p:spPr bwMode="auto">
            <a:xfrm>
              <a:off x="399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08" name="WordArt 864"/>
            <p:cNvSpPr>
              <a:spLocks noChangeArrowheads="1" noChangeShapeType="1" noTextEdit="1"/>
            </p:cNvSpPr>
            <p:nvPr/>
          </p:nvSpPr>
          <p:spPr bwMode="auto">
            <a:xfrm>
              <a:off x="484" y="2063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09" name="AutoShape 865"/>
            <p:cNvSpPr>
              <a:spLocks noChangeArrowheads="1"/>
            </p:cNvSpPr>
            <p:nvPr/>
          </p:nvSpPr>
          <p:spPr bwMode="auto">
            <a:xfrm>
              <a:off x="795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10" name="WordArt 866"/>
            <p:cNvSpPr>
              <a:spLocks noChangeArrowheads="1" noChangeShapeType="1" noTextEdit="1"/>
            </p:cNvSpPr>
            <p:nvPr/>
          </p:nvSpPr>
          <p:spPr bwMode="auto">
            <a:xfrm>
              <a:off x="880" y="2063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2611" name="AutoShape 867"/>
            <p:cNvSpPr>
              <a:spLocks noChangeArrowheads="1"/>
            </p:cNvSpPr>
            <p:nvPr/>
          </p:nvSpPr>
          <p:spPr bwMode="auto">
            <a:xfrm>
              <a:off x="1192" y="2018"/>
              <a:ext cx="368" cy="29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12" name="WordArt 868"/>
            <p:cNvSpPr>
              <a:spLocks noChangeArrowheads="1" noChangeShapeType="1" noTextEdit="1"/>
            </p:cNvSpPr>
            <p:nvPr/>
          </p:nvSpPr>
          <p:spPr bwMode="auto">
            <a:xfrm>
              <a:off x="1277" y="2063"/>
              <a:ext cx="204" cy="19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32613" name="Group 869"/>
            <p:cNvGrpSpPr>
              <a:grpSpLocks/>
            </p:cNvGrpSpPr>
            <p:nvPr/>
          </p:nvGrpSpPr>
          <p:grpSpPr bwMode="auto">
            <a:xfrm>
              <a:off x="399" y="1508"/>
              <a:ext cx="1559" cy="409"/>
              <a:chOff x="2063" y="763"/>
              <a:chExt cx="682" cy="179"/>
            </a:xfrm>
          </p:grpSpPr>
          <p:sp>
            <p:nvSpPr>
              <p:cNvPr id="32614" name="Rectangle 870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softEdge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615" name="Rectangle 871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softEdge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616" name="Group 872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32617" name="Group 873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18" name="Freeform 87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19" name="Freeform 87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0" name="Freeform 87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1" name="Freeform 87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2" name="Freeform 87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3" name="Freeform 87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4" name="Freeform 88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25" name="Group 881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26" name="Freeform 88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7" name="Freeform 88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8" name="Freeform 88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29" name="Freeform 88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0" name="Freeform 88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1" name="Freeform 88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2" name="Freeform 88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33" name="Group 889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34" name="Freeform 89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5" name="Freeform 89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6" name="Freeform 89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7" name="Freeform 89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8" name="Freeform 89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39" name="Freeform 89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0" name="Freeform 89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41" name="Group 897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42" name="Freeform 89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3" name="Freeform 89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4" name="Freeform 90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5" name="Freeform 90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6" name="Freeform 90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7" name="Freeform 90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48" name="Freeform 90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49" name="Group 905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50" name="Freeform 90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1" name="Freeform 90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2" name="Freeform 90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3" name="Freeform 90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4" name="Freeform 91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5" name="Freeform 91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6" name="Freeform 91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57" name="Group 913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58" name="Freeform 91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59" name="Freeform 91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0" name="Freeform 91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1" name="Freeform 91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2" name="Freeform 91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3" name="Freeform 91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4" name="Freeform 92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65" name="Group 921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66" name="Freeform 9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7" name="Freeform 9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8" name="Freeform 9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69" name="Freeform 9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0" name="Freeform 9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1" name="Freeform 9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2" name="Freeform 9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73" name="Group 929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2674" name="Freeform 9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5" name="Freeform 9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6" name="Freeform 9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7" name="Freeform 9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8" name="Freeform 9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79" name="Freeform 9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80" name="Freeform 9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5272" name="Group 1480"/>
          <p:cNvGrpSpPr>
            <a:grpSpLocks/>
          </p:cNvGrpSpPr>
          <p:nvPr/>
        </p:nvGrpSpPr>
        <p:grpSpPr bwMode="auto">
          <a:xfrm>
            <a:off x="6302453" y="854550"/>
            <a:ext cx="1131536" cy="1554642"/>
            <a:chOff x="3772" y="261"/>
            <a:chExt cx="928" cy="1275"/>
          </a:xfrm>
          <a:scene3d>
            <a:camera prst="perspectiveRelaxed"/>
            <a:lightRig rig="glow" dir="t"/>
          </a:scene3d>
        </p:grpSpPr>
        <p:sp>
          <p:nvSpPr>
            <p:cNvPr id="34838" name="AutoShape 1046"/>
            <p:cNvSpPr>
              <a:spLocks noChangeArrowheads="1"/>
            </p:cNvSpPr>
            <p:nvPr/>
          </p:nvSpPr>
          <p:spPr bwMode="auto">
            <a:xfrm>
              <a:off x="3772" y="261"/>
              <a:ext cx="928" cy="1275"/>
            </a:xfrm>
            <a:prstGeom prst="roundRect">
              <a:avLst>
                <a:gd name="adj" fmla="val 5083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extrusionH="63500"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39" name="AutoShape 1047"/>
            <p:cNvSpPr>
              <a:spLocks noChangeArrowheads="1"/>
            </p:cNvSpPr>
            <p:nvPr/>
          </p:nvSpPr>
          <p:spPr bwMode="auto">
            <a:xfrm>
              <a:off x="3804" y="798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40" name="WordArt 1048"/>
            <p:cNvSpPr>
              <a:spLocks noChangeArrowheads="1" noChangeShapeType="1" noTextEdit="1"/>
            </p:cNvSpPr>
            <p:nvPr/>
          </p:nvSpPr>
          <p:spPr bwMode="auto">
            <a:xfrm>
              <a:off x="3851" y="824"/>
              <a:ext cx="113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41" name="AutoShape 1049"/>
            <p:cNvSpPr>
              <a:spLocks noChangeArrowheads="1"/>
            </p:cNvSpPr>
            <p:nvPr/>
          </p:nvSpPr>
          <p:spPr bwMode="auto">
            <a:xfrm>
              <a:off x="4023" y="798"/>
              <a:ext cx="205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42" name="WordArt 1050"/>
            <p:cNvSpPr>
              <a:spLocks noChangeArrowheads="1" noChangeShapeType="1" noTextEdit="1"/>
            </p:cNvSpPr>
            <p:nvPr/>
          </p:nvSpPr>
          <p:spPr bwMode="auto">
            <a:xfrm>
              <a:off x="4071" y="824"/>
              <a:ext cx="113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43" name="AutoShape 1051"/>
            <p:cNvSpPr>
              <a:spLocks noChangeArrowheads="1"/>
            </p:cNvSpPr>
            <p:nvPr/>
          </p:nvSpPr>
          <p:spPr bwMode="auto">
            <a:xfrm>
              <a:off x="4244" y="798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44" name="WordArt 1052"/>
            <p:cNvSpPr>
              <a:spLocks noChangeArrowheads="1" noChangeShapeType="1" noTextEdit="1"/>
            </p:cNvSpPr>
            <p:nvPr/>
          </p:nvSpPr>
          <p:spPr bwMode="auto">
            <a:xfrm>
              <a:off x="4291" y="824"/>
              <a:ext cx="113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45" name="AutoShape 1053"/>
            <p:cNvSpPr>
              <a:spLocks noChangeArrowheads="1"/>
            </p:cNvSpPr>
            <p:nvPr/>
          </p:nvSpPr>
          <p:spPr bwMode="auto">
            <a:xfrm>
              <a:off x="3804" y="974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46" name="WordArt 1054"/>
            <p:cNvSpPr>
              <a:spLocks noChangeArrowheads="1" noChangeShapeType="1" noTextEdit="1"/>
            </p:cNvSpPr>
            <p:nvPr/>
          </p:nvSpPr>
          <p:spPr bwMode="auto">
            <a:xfrm>
              <a:off x="3851" y="999"/>
              <a:ext cx="113" cy="1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47" name="AutoShape 1055"/>
            <p:cNvSpPr>
              <a:spLocks noChangeArrowheads="1"/>
            </p:cNvSpPr>
            <p:nvPr/>
          </p:nvSpPr>
          <p:spPr bwMode="auto">
            <a:xfrm>
              <a:off x="4023" y="974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48" name="WordArt 1056"/>
            <p:cNvSpPr>
              <a:spLocks noChangeArrowheads="1" noChangeShapeType="1" noTextEdit="1"/>
            </p:cNvSpPr>
            <p:nvPr/>
          </p:nvSpPr>
          <p:spPr bwMode="auto">
            <a:xfrm>
              <a:off x="4071" y="999"/>
              <a:ext cx="113" cy="1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49" name="AutoShape 1057"/>
            <p:cNvSpPr>
              <a:spLocks noChangeArrowheads="1"/>
            </p:cNvSpPr>
            <p:nvPr/>
          </p:nvSpPr>
          <p:spPr bwMode="auto">
            <a:xfrm>
              <a:off x="4244" y="974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50" name="WordArt 1058"/>
            <p:cNvSpPr>
              <a:spLocks noChangeArrowheads="1" noChangeShapeType="1" noTextEdit="1"/>
            </p:cNvSpPr>
            <p:nvPr/>
          </p:nvSpPr>
          <p:spPr bwMode="auto">
            <a:xfrm>
              <a:off x="4291" y="999"/>
              <a:ext cx="113" cy="1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51" name="AutoShape 1059"/>
            <p:cNvSpPr>
              <a:spLocks noChangeArrowheads="1"/>
            </p:cNvSpPr>
            <p:nvPr/>
          </p:nvSpPr>
          <p:spPr bwMode="auto">
            <a:xfrm>
              <a:off x="3804" y="1150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52" name="WordArt 1060"/>
            <p:cNvSpPr>
              <a:spLocks noChangeArrowheads="1" noChangeShapeType="1" noTextEdit="1"/>
            </p:cNvSpPr>
            <p:nvPr/>
          </p:nvSpPr>
          <p:spPr bwMode="auto">
            <a:xfrm>
              <a:off x="3851" y="1175"/>
              <a:ext cx="113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53" name="AutoShape 1061"/>
            <p:cNvSpPr>
              <a:spLocks noChangeArrowheads="1"/>
            </p:cNvSpPr>
            <p:nvPr/>
          </p:nvSpPr>
          <p:spPr bwMode="auto">
            <a:xfrm>
              <a:off x="4023" y="1150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54" name="WordArt 1062"/>
            <p:cNvSpPr>
              <a:spLocks noChangeArrowheads="1" noChangeShapeType="1" noTextEdit="1"/>
            </p:cNvSpPr>
            <p:nvPr/>
          </p:nvSpPr>
          <p:spPr bwMode="auto">
            <a:xfrm>
              <a:off x="4071" y="1175"/>
              <a:ext cx="113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55" name="AutoShape 1063"/>
            <p:cNvSpPr>
              <a:spLocks noChangeArrowheads="1"/>
            </p:cNvSpPr>
            <p:nvPr/>
          </p:nvSpPr>
          <p:spPr bwMode="auto">
            <a:xfrm>
              <a:off x="4244" y="1150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56" name="WordArt 1064"/>
            <p:cNvSpPr>
              <a:spLocks noChangeArrowheads="1" noChangeShapeType="1" noTextEdit="1"/>
            </p:cNvSpPr>
            <p:nvPr/>
          </p:nvSpPr>
          <p:spPr bwMode="auto">
            <a:xfrm>
              <a:off x="4291" y="1175"/>
              <a:ext cx="113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57" name="AutoShape 1065"/>
            <p:cNvSpPr>
              <a:spLocks noChangeArrowheads="1"/>
            </p:cNvSpPr>
            <p:nvPr/>
          </p:nvSpPr>
          <p:spPr bwMode="auto">
            <a:xfrm>
              <a:off x="3804" y="1326"/>
              <a:ext cx="204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58" name="WordArt 1066"/>
            <p:cNvSpPr>
              <a:spLocks noChangeArrowheads="1" noChangeShapeType="1" noTextEdit="1"/>
            </p:cNvSpPr>
            <p:nvPr/>
          </p:nvSpPr>
          <p:spPr bwMode="auto">
            <a:xfrm>
              <a:off x="3851" y="1351"/>
              <a:ext cx="113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59" name="AutoShape 1067"/>
            <p:cNvSpPr>
              <a:spLocks noChangeArrowheads="1"/>
            </p:cNvSpPr>
            <p:nvPr/>
          </p:nvSpPr>
          <p:spPr bwMode="auto">
            <a:xfrm>
              <a:off x="4023" y="1326"/>
              <a:ext cx="205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60" name="WordArt 1068"/>
            <p:cNvSpPr>
              <a:spLocks noChangeArrowheads="1" noChangeShapeType="1" noTextEdit="1"/>
            </p:cNvSpPr>
            <p:nvPr/>
          </p:nvSpPr>
          <p:spPr bwMode="auto">
            <a:xfrm>
              <a:off x="4102" y="1384"/>
              <a:ext cx="48" cy="4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61" name="AutoShape 1069"/>
            <p:cNvSpPr>
              <a:spLocks noChangeArrowheads="1"/>
            </p:cNvSpPr>
            <p:nvPr/>
          </p:nvSpPr>
          <p:spPr bwMode="auto">
            <a:xfrm>
              <a:off x="4244" y="1326"/>
              <a:ext cx="204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62" name="WordArt 1070"/>
            <p:cNvSpPr>
              <a:spLocks noChangeArrowheads="1" noChangeShapeType="1" noTextEdit="1"/>
            </p:cNvSpPr>
            <p:nvPr/>
          </p:nvSpPr>
          <p:spPr bwMode="auto">
            <a:xfrm>
              <a:off x="4291" y="1351"/>
              <a:ext cx="113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63" name="AutoShape 1071"/>
            <p:cNvSpPr>
              <a:spLocks noChangeArrowheads="1"/>
            </p:cNvSpPr>
            <p:nvPr/>
          </p:nvSpPr>
          <p:spPr bwMode="auto">
            <a:xfrm>
              <a:off x="4464" y="1150"/>
              <a:ext cx="204" cy="338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64" name="WordArt 1072"/>
            <p:cNvSpPr>
              <a:spLocks noChangeArrowheads="1" noChangeShapeType="1" noTextEdit="1"/>
            </p:cNvSpPr>
            <p:nvPr/>
          </p:nvSpPr>
          <p:spPr bwMode="auto">
            <a:xfrm>
              <a:off x="4511" y="1237"/>
              <a:ext cx="114" cy="172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65" name="AutoShape 1073"/>
            <p:cNvSpPr>
              <a:spLocks noChangeArrowheads="1"/>
            </p:cNvSpPr>
            <p:nvPr/>
          </p:nvSpPr>
          <p:spPr bwMode="auto">
            <a:xfrm>
              <a:off x="4464" y="798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66" name="WordArt 1074"/>
            <p:cNvSpPr>
              <a:spLocks noChangeArrowheads="1" noChangeShapeType="1" noTextEdit="1"/>
            </p:cNvSpPr>
            <p:nvPr/>
          </p:nvSpPr>
          <p:spPr bwMode="auto">
            <a:xfrm>
              <a:off x="4511" y="824"/>
              <a:ext cx="114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67" name="AutoShape 1075"/>
            <p:cNvSpPr>
              <a:spLocks noChangeArrowheads="1"/>
            </p:cNvSpPr>
            <p:nvPr/>
          </p:nvSpPr>
          <p:spPr bwMode="auto">
            <a:xfrm>
              <a:off x="4464" y="974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68" name="WordArt 1076"/>
            <p:cNvSpPr>
              <a:spLocks noChangeArrowheads="1" noChangeShapeType="1" noTextEdit="1"/>
            </p:cNvSpPr>
            <p:nvPr/>
          </p:nvSpPr>
          <p:spPr bwMode="auto">
            <a:xfrm>
              <a:off x="4511" y="1044"/>
              <a:ext cx="114" cy="1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69" name="AutoShape 1077"/>
            <p:cNvSpPr>
              <a:spLocks noChangeArrowheads="1"/>
            </p:cNvSpPr>
            <p:nvPr/>
          </p:nvSpPr>
          <p:spPr bwMode="auto">
            <a:xfrm>
              <a:off x="4464" y="623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0" name="WordArt 1078"/>
            <p:cNvSpPr>
              <a:spLocks noChangeArrowheads="1" noChangeShapeType="1" noTextEdit="1"/>
            </p:cNvSpPr>
            <p:nvPr/>
          </p:nvSpPr>
          <p:spPr bwMode="auto">
            <a:xfrm>
              <a:off x="4511" y="648"/>
              <a:ext cx="114" cy="1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71" name="AutoShape 1079"/>
            <p:cNvSpPr>
              <a:spLocks noChangeArrowheads="1"/>
            </p:cNvSpPr>
            <p:nvPr/>
          </p:nvSpPr>
          <p:spPr bwMode="auto">
            <a:xfrm>
              <a:off x="3804" y="623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2" name="WordArt 1080"/>
            <p:cNvSpPr>
              <a:spLocks noChangeArrowheads="1" noChangeShapeType="1" noTextEdit="1"/>
            </p:cNvSpPr>
            <p:nvPr/>
          </p:nvSpPr>
          <p:spPr bwMode="auto">
            <a:xfrm>
              <a:off x="3851" y="648"/>
              <a:ext cx="113" cy="1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73" name="AutoShape 1081"/>
            <p:cNvSpPr>
              <a:spLocks noChangeArrowheads="1"/>
            </p:cNvSpPr>
            <p:nvPr/>
          </p:nvSpPr>
          <p:spPr bwMode="auto">
            <a:xfrm>
              <a:off x="4023" y="623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4" name="WordArt 1082"/>
            <p:cNvSpPr>
              <a:spLocks noChangeArrowheads="1" noChangeShapeType="1" noTextEdit="1"/>
            </p:cNvSpPr>
            <p:nvPr/>
          </p:nvSpPr>
          <p:spPr bwMode="auto">
            <a:xfrm>
              <a:off x="4071" y="648"/>
              <a:ext cx="113" cy="1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4875" name="AutoShape 1083"/>
            <p:cNvSpPr>
              <a:spLocks noChangeArrowheads="1"/>
            </p:cNvSpPr>
            <p:nvPr/>
          </p:nvSpPr>
          <p:spPr bwMode="auto">
            <a:xfrm>
              <a:off x="4244" y="623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76" name="WordArt 1084"/>
            <p:cNvSpPr>
              <a:spLocks noChangeArrowheads="1" noChangeShapeType="1" noTextEdit="1"/>
            </p:cNvSpPr>
            <p:nvPr/>
          </p:nvSpPr>
          <p:spPr bwMode="auto">
            <a:xfrm>
              <a:off x="4291" y="648"/>
              <a:ext cx="113" cy="1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34877" name="Group 1085"/>
            <p:cNvGrpSpPr>
              <a:grpSpLocks/>
            </p:cNvGrpSpPr>
            <p:nvPr/>
          </p:nvGrpSpPr>
          <p:grpSpPr bwMode="auto">
            <a:xfrm>
              <a:off x="3804" y="340"/>
              <a:ext cx="865" cy="227"/>
              <a:chOff x="2063" y="763"/>
              <a:chExt cx="682" cy="179"/>
            </a:xfrm>
          </p:grpSpPr>
          <p:sp>
            <p:nvSpPr>
              <p:cNvPr id="34878" name="Rectangle 1086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softEdge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79" name="Rectangle 1087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softEdge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880" name="Group 1088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34881" name="Group 1089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882" name="Freeform 109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3" name="Freeform 109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4" name="Freeform 109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5" name="Freeform 109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6" name="Freeform 109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7" name="Freeform 109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88" name="Freeform 109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889" name="Group 1097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890" name="Freeform 109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1" name="Freeform 109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2" name="Freeform 110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3" name="Freeform 110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4" name="Freeform 110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5" name="Freeform 110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6" name="Freeform 110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897" name="Group 1105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898" name="Freeform 110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99" name="Freeform 110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0" name="Freeform 110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1" name="Freeform 110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2" name="Freeform 111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3" name="Freeform 111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4" name="Freeform 111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05" name="Group 1113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906" name="Freeform 111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7" name="Freeform 111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8" name="Freeform 111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09" name="Freeform 111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0" name="Freeform 111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1" name="Freeform 111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2" name="Freeform 112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13" name="Group 1121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914" name="Freeform 11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5" name="Freeform 11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6" name="Freeform 11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7" name="Freeform 11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8" name="Freeform 11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19" name="Freeform 11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0" name="Freeform 11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21" name="Group 1129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922" name="Freeform 11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3" name="Freeform 11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4" name="Freeform 11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5" name="Freeform 11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6" name="Freeform 11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7" name="Freeform 11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28" name="Freeform 11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29" name="Group 1137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930" name="Freeform 113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1" name="Freeform 113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2" name="Freeform 114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3" name="Freeform 114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4" name="Freeform 114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5" name="Freeform 114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6" name="Freeform 114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37" name="Group 1145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4938" name="Freeform 114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39" name="Freeform 114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40" name="Freeform 114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41" name="Freeform 114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42" name="Freeform 115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43" name="Freeform 115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44" name="Freeform 115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5271" name="Group 1479"/>
          <p:cNvGrpSpPr>
            <a:grpSpLocks/>
          </p:cNvGrpSpPr>
          <p:nvPr/>
        </p:nvGrpSpPr>
        <p:grpSpPr bwMode="auto">
          <a:xfrm>
            <a:off x="8161468" y="854549"/>
            <a:ext cx="1131536" cy="1554643"/>
            <a:chOff x="4906" y="204"/>
            <a:chExt cx="928" cy="1275"/>
          </a:xfrm>
          <a:scene3d>
            <a:camera prst="perspectiveRelaxed"/>
            <a:lightRig rig="glow" dir="t"/>
          </a:scene3d>
        </p:grpSpPr>
        <p:sp>
          <p:nvSpPr>
            <p:cNvPr id="35054" name="AutoShape 1262"/>
            <p:cNvSpPr>
              <a:spLocks noChangeArrowheads="1"/>
            </p:cNvSpPr>
            <p:nvPr/>
          </p:nvSpPr>
          <p:spPr bwMode="auto">
            <a:xfrm>
              <a:off x="4906" y="204"/>
              <a:ext cx="928" cy="1275"/>
            </a:xfrm>
            <a:prstGeom prst="roundRect">
              <a:avLst>
                <a:gd name="adj" fmla="val 5083"/>
              </a:avLst>
            </a:prstGeom>
            <a:solidFill>
              <a:srgbClr val="FF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extrusionH="63500"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55" name="AutoShape 1263"/>
            <p:cNvSpPr>
              <a:spLocks noChangeArrowheads="1"/>
            </p:cNvSpPr>
            <p:nvPr/>
          </p:nvSpPr>
          <p:spPr bwMode="auto">
            <a:xfrm>
              <a:off x="4938" y="741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56" name="WordArt 1264"/>
            <p:cNvSpPr>
              <a:spLocks noChangeArrowheads="1" noChangeShapeType="1" noTextEdit="1"/>
            </p:cNvSpPr>
            <p:nvPr/>
          </p:nvSpPr>
          <p:spPr bwMode="auto">
            <a:xfrm>
              <a:off x="4985" y="767"/>
              <a:ext cx="113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7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57" name="AutoShape 1265"/>
            <p:cNvSpPr>
              <a:spLocks noChangeArrowheads="1"/>
            </p:cNvSpPr>
            <p:nvPr/>
          </p:nvSpPr>
          <p:spPr bwMode="auto">
            <a:xfrm>
              <a:off x="5157" y="741"/>
              <a:ext cx="205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58" name="WordArt 1266"/>
            <p:cNvSpPr>
              <a:spLocks noChangeArrowheads="1" noChangeShapeType="1" noTextEdit="1"/>
            </p:cNvSpPr>
            <p:nvPr/>
          </p:nvSpPr>
          <p:spPr bwMode="auto">
            <a:xfrm>
              <a:off x="5205" y="767"/>
              <a:ext cx="113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8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59" name="AutoShape 1267"/>
            <p:cNvSpPr>
              <a:spLocks noChangeArrowheads="1"/>
            </p:cNvSpPr>
            <p:nvPr/>
          </p:nvSpPr>
          <p:spPr bwMode="auto">
            <a:xfrm>
              <a:off x="5378" y="741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0" name="WordArt 1268"/>
            <p:cNvSpPr>
              <a:spLocks noChangeArrowheads="1" noChangeShapeType="1" noTextEdit="1"/>
            </p:cNvSpPr>
            <p:nvPr/>
          </p:nvSpPr>
          <p:spPr bwMode="auto">
            <a:xfrm>
              <a:off x="5425" y="767"/>
              <a:ext cx="113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61" name="AutoShape 1269"/>
            <p:cNvSpPr>
              <a:spLocks noChangeArrowheads="1"/>
            </p:cNvSpPr>
            <p:nvPr/>
          </p:nvSpPr>
          <p:spPr bwMode="auto">
            <a:xfrm>
              <a:off x="4938" y="917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2" name="WordArt 1270"/>
            <p:cNvSpPr>
              <a:spLocks noChangeArrowheads="1" noChangeShapeType="1" noTextEdit="1"/>
            </p:cNvSpPr>
            <p:nvPr/>
          </p:nvSpPr>
          <p:spPr bwMode="auto">
            <a:xfrm>
              <a:off x="4985" y="942"/>
              <a:ext cx="113" cy="1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4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63" name="AutoShape 1271"/>
            <p:cNvSpPr>
              <a:spLocks noChangeArrowheads="1"/>
            </p:cNvSpPr>
            <p:nvPr/>
          </p:nvSpPr>
          <p:spPr bwMode="auto">
            <a:xfrm>
              <a:off x="5157" y="917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4" name="WordArt 1272"/>
            <p:cNvSpPr>
              <a:spLocks noChangeArrowheads="1" noChangeShapeType="1" noTextEdit="1"/>
            </p:cNvSpPr>
            <p:nvPr/>
          </p:nvSpPr>
          <p:spPr bwMode="auto">
            <a:xfrm>
              <a:off x="5205" y="942"/>
              <a:ext cx="113" cy="1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5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65" name="AutoShape 1273"/>
            <p:cNvSpPr>
              <a:spLocks noChangeArrowheads="1"/>
            </p:cNvSpPr>
            <p:nvPr/>
          </p:nvSpPr>
          <p:spPr bwMode="auto">
            <a:xfrm>
              <a:off x="5378" y="917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6" name="WordArt 1274"/>
            <p:cNvSpPr>
              <a:spLocks noChangeArrowheads="1" noChangeShapeType="1" noTextEdit="1"/>
            </p:cNvSpPr>
            <p:nvPr/>
          </p:nvSpPr>
          <p:spPr bwMode="auto">
            <a:xfrm>
              <a:off x="5425" y="942"/>
              <a:ext cx="113" cy="1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6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67" name="AutoShape 1275"/>
            <p:cNvSpPr>
              <a:spLocks noChangeArrowheads="1"/>
            </p:cNvSpPr>
            <p:nvPr/>
          </p:nvSpPr>
          <p:spPr bwMode="auto">
            <a:xfrm>
              <a:off x="4938" y="1093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68" name="WordArt 1276"/>
            <p:cNvSpPr>
              <a:spLocks noChangeArrowheads="1" noChangeShapeType="1" noTextEdit="1"/>
            </p:cNvSpPr>
            <p:nvPr/>
          </p:nvSpPr>
          <p:spPr bwMode="auto">
            <a:xfrm>
              <a:off x="4985" y="1118"/>
              <a:ext cx="113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1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69" name="AutoShape 1277"/>
            <p:cNvSpPr>
              <a:spLocks noChangeArrowheads="1"/>
            </p:cNvSpPr>
            <p:nvPr/>
          </p:nvSpPr>
          <p:spPr bwMode="auto">
            <a:xfrm>
              <a:off x="5157" y="1093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0" name="WordArt 1278"/>
            <p:cNvSpPr>
              <a:spLocks noChangeArrowheads="1" noChangeShapeType="1" noTextEdit="1"/>
            </p:cNvSpPr>
            <p:nvPr/>
          </p:nvSpPr>
          <p:spPr bwMode="auto">
            <a:xfrm>
              <a:off x="5205" y="1118"/>
              <a:ext cx="113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2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71" name="AutoShape 1279"/>
            <p:cNvSpPr>
              <a:spLocks noChangeArrowheads="1"/>
            </p:cNvSpPr>
            <p:nvPr/>
          </p:nvSpPr>
          <p:spPr bwMode="auto">
            <a:xfrm>
              <a:off x="5378" y="1093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2" name="WordArt 1280"/>
            <p:cNvSpPr>
              <a:spLocks noChangeArrowheads="1" noChangeShapeType="1" noTextEdit="1"/>
            </p:cNvSpPr>
            <p:nvPr/>
          </p:nvSpPr>
          <p:spPr bwMode="auto">
            <a:xfrm>
              <a:off x="5425" y="1118"/>
              <a:ext cx="113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3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73" name="AutoShape 1281"/>
            <p:cNvSpPr>
              <a:spLocks noChangeArrowheads="1"/>
            </p:cNvSpPr>
            <p:nvPr/>
          </p:nvSpPr>
          <p:spPr bwMode="auto">
            <a:xfrm>
              <a:off x="4938" y="1269"/>
              <a:ext cx="204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4" name="WordArt 1282"/>
            <p:cNvSpPr>
              <a:spLocks noChangeArrowheads="1" noChangeShapeType="1" noTextEdit="1"/>
            </p:cNvSpPr>
            <p:nvPr/>
          </p:nvSpPr>
          <p:spPr bwMode="auto">
            <a:xfrm>
              <a:off x="4985" y="1294"/>
              <a:ext cx="113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0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75" name="AutoShape 1283"/>
            <p:cNvSpPr>
              <a:spLocks noChangeArrowheads="1"/>
            </p:cNvSpPr>
            <p:nvPr/>
          </p:nvSpPr>
          <p:spPr bwMode="auto">
            <a:xfrm>
              <a:off x="5157" y="1269"/>
              <a:ext cx="205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6" name="WordArt 1284"/>
            <p:cNvSpPr>
              <a:spLocks noChangeArrowheads="1" noChangeShapeType="1" noTextEdit="1"/>
            </p:cNvSpPr>
            <p:nvPr/>
          </p:nvSpPr>
          <p:spPr bwMode="auto">
            <a:xfrm>
              <a:off x="5236" y="1327"/>
              <a:ext cx="48" cy="46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.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77" name="AutoShape 1285"/>
            <p:cNvSpPr>
              <a:spLocks noChangeArrowheads="1"/>
            </p:cNvSpPr>
            <p:nvPr/>
          </p:nvSpPr>
          <p:spPr bwMode="auto">
            <a:xfrm>
              <a:off x="5378" y="1269"/>
              <a:ext cx="204" cy="1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78" name="WordArt 1286"/>
            <p:cNvSpPr>
              <a:spLocks noChangeArrowheads="1" noChangeShapeType="1" noTextEdit="1"/>
            </p:cNvSpPr>
            <p:nvPr/>
          </p:nvSpPr>
          <p:spPr bwMode="auto">
            <a:xfrm>
              <a:off x="5425" y="1294"/>
              <a:ext cx="113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=</a:t>
              </a:r>
              <a:endParaRPr lang="ja-JP" altLang="en-US" sz="3600" kern="10">
                <a:solidFill>
                  <a:srgbClr val="333333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79" name="AutoShape 1287"/>
            <p:cNvSpPr>
              <a:spLocks noChangeArrowheads="1"/>
            </p:cNvSpPr>
            <p:nvPr/>
          </p:nvSpPr>
          <p:spPr bwMode="auto">
            <a:xfrm>
              <a:off x="5598" y="1093"/>
              <a:ext cx="204" cy="338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80" name="WordArt 1288"/>
            <p:cNvSpPr>
              <a:spLocks noChangeArrowheads="1" noChangeShapeType="1" noTextEdit="1"/>
            </p:cNvSpPr>
            <p:nvPr/>
          </p:nvSpPr>
          <p:spPr bwMode="auto">
            <a:xfrm>
              <a:off x="5645" y="1180"/>
              <a:ext cx="114" cy="172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+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81" name="AutoShape 1289"/>
            <p:cNvSpPr>
              <a:spLocks noChangeArrowheads="1"/>
            </p:cNvSpPr>
            <p:nvPr/>
          </p:nvSpPr>
          <p:spPr bwMode="auto">
            <a:xfrm>
              <a:off x="5598" y="741"/>
              <a:ext cx="204" cy="164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82" name="WordArt 1290"/>
            <p:cNvSpPr>
              <a:spLocks noChangeArrowheads="1" noChangeShapeType="1" noTextEdit="1"/>
            </p:cNvSpPr>
            <p:nvPr/>
          </p:nvSpPr>
          <p:spPr bwMode="auto">
            <a:xfrm>
              <a:off x="5645" y="767"/>
              <a:ext cx="114" cy="10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×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83" name="AutoShape 1291"/>
            <p:cNvSpPr>
              <a:spLocks noChangeArrowheads="1"/>
            </p:cNvSpPr>
            <p:nvPr/>
          </p:nvSpPr>
          <p:spPr bwMode="auto">
            <a:xfrm>
              <a:off x="5598" y="917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84" name="WordArt 1292"/>
            <p:cNvSpPr>
              <a:spLocks noChangeArrowheads="1" noChangeShapeType="1" noTextEdit="1"/>
            </p:cNvSpPr>
            <p:nvPr/>
          </p:nvSpPr>
          <p:spPr bwMode="auto">
            <a:xfrm>
              <a:off x="5645" y="987"/>
              <a:ext cx="114" cy="18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-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85" name="AutoShape 1293"/>
            <p:cNvSpPr>
              <a:spLocks noChangeArrowheads="1"/>
            </p:cNvSpPr>
            <p:nvPr/>
          </p:nvSpPr>
          <p:spPr bwMode="auto">
            <a:xfrm>
              <a:off x="5598" y="566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86" name="WordArt 1294"/>
            <p:cNvSpPr>
              <a:spLocks noChangeArrowheads="1" noChangeShapeType="1" noTextEdit="1"/>
            </p:cNvSpPr>
            <p:nvPr/>
          </p:nvSpPr>
          <p:spPr bwMode="auto">
            <a:xfrm>
              <a:off x="5645" y="591"/>
              <a:ext cx="114" cy="1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÷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87" name="AutoShape 1295"/>
            <p:cNvSpPr>
              <a:spLocks noChangeArrowheads="1"/>
            </p:cNvSpPr>
            <p:nvPr/>
          </p:nvSpPr>
          <p:spPr bwMode="auto">
            <a:xfrm>
              <a:off x="4938" y="566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88" name="WordArt 1296"/>
            <p:cNvSpPr>
              <a:spLocks noChangeArrowheads="1" noChangeShapeType="1" noTextEdit="1"/>
            </p:cNvSpPr>
            <p:nvPr/>
          </p:nvSpPr>
          <p:spPr bwMode="auto">
            <a:xfrm>
              <a:off x="4985" y="591"/>
              <a:ext cx="113" cy="1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AC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89" name="AutoShape 1297"/>
            <p:cNvSpPr>
              <a:spLocks noChangeArrowheads="1"/>
            </p:cNvSpPr>
            <p:nvPr/>
          </p:nvSpPr>
          <p:spPr bwMode="auto">
            <a:xfrm>
              <a:off x="5157" y="566"/>
              <a:ext cx="205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90" name="WordArt 1298"/>
            <p:cNvSpPr>
              <a:spLocks noChangeArrowheads="1" noChangeShapeType="1" noTextEdit="1"/>
            </p:cNvSpPr>
            <p:nvPr/>
          </p:nvSpPr>
          <p:spPr bwMode="auto">
            <a:xfrm>
              <a:off x="5205" y="591"/>
              <a:ext cx="113" cy="1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CE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5091" name="AutoShape 1299"/>
            <p:cNvSpPr>
              <a:spLocks noChangeArrowheads="1"/>
            </p:cNvSpPr>
            <p:nvPr/>
          </p:nvSpPr>
          <p:spPr bwMode="auto">
            <a:xfrm>
              <a:off x="5378" y="566"/>
              <a:ext cx="204" cy="16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92" name="WordArt 1300"/>
            <p:cNvSpPr>
              <a:spLocks noChangeArrowheads="1" noChangeShapeType="1" noTextEdit="1"/>
            </p:cNvSpPr>
            <p:nvPr/>
          </p:nvSpPr>
          <p:spPr bwMode="auto">
            <a:xfrm>
              <a:off x="5425" y="591"/>
              <a:ext cx="113" cy="109"/>
            </a:xfrm>
            <a:prstGeom prst="rect">
              <a:avLst/>
            </a:prstGeom>
            <a:sp3d prstMaterial="softEdge"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%</a:t>
              </a:r>
              <a:endParaRPr lang="ja-JP" altLang="en-US" sz="3600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35093" name="Group 1301"/>
            <p:cNvGrpSpPr>
              <a:grpSpLocks/>
            </p:cNvGrpSpPr>
            <p:nvPr/>
          </p:nvGrpSpPr>
          <p:grpSpPr bwMode="auto">
            <a:xfrm>
              <a:off x="4938" y="283"/>
              <a:ext cx="865" cy="227"/>
              <a:chOff x="2063" y="763"/>
              <a:chExt cx="682" cy="179"/>
            </a:xfrm>
          </p:grpSpPr>
          <p:sp>
            <p:nvSpPr>
              <p:cNvPr id="35094" name="Rectangle 1302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softEdge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95" name="Rectangle 1303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softEdge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5096" name="Group 1304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35097" name="Group 1305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098" name="Freeform 130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099" name="Freeform 130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0" name="Freeform 130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1" name="Freeform 130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2" name="Freeform 131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3" name="Freeform 131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4" name="Freeform 131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05" name="Group 1313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06" name="Freeform 131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7" name="Freeform 131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8" name="Freeform 131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09" name="Freeform 131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0" name="Freeform 131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1" name="Freeform 131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2" name="Freeform 132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13" name="Group 1321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14" name="Freeform 13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5" name="Freeform 13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6" name="Freeform 13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7" name="Freeform 13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8" name="Freeform 13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19" name="Freeform 13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0" name="Freeform 13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21" name="Group 1329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22" name="Freeform 13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3" name="Freeform 13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4" name="Freeform 13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5" name="Freeform 13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6" name="Freeform 13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7" name="Freeform 13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28" name="Freeform 13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29" name="Group 1337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30" name="Freeform 133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1" name="Freeform 133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2" name="Freeform 134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3" name="Freeform 134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4" name="Freeform 134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5" name="Freeform 134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6" name="Freeform 134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37" name="Group 1345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38" name="Freeform 134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39" name="Freeform 134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0" name="Freeform 134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1" name="Freeform 134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2" name="Freeform 135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3" name="Freeform 135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4" name="Freeform 135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45" name="Group 1353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46" name="Freeform 135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7" name="Freeform 135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8" name="Freeform 135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49" name="Freeform 135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0" name="Freeform 135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1" name="Freeform 135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2" name="Freeform 136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153" name="Group 1361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35154" name="Freeform 136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5" name="Freeform 136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6" name="Freeform 136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7" name="Freeform 136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8" name="Freeform 136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59" name="Freeform 136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60" name="Freeform 136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080" name="Group 108"/>
          <p:cNvGrpSpPr>
            <a:grpSpLocks/>
          </p:cNvGrpSpPr>
          <p:nvPr/>
        </p:nvGrpSpPr>
        <p:grpSpPr bwMode="auto">
          <a:xfrm>
            <a:off x="608450" y="2788185"/>
            <a:ext cx="1187450" cy="1574800"/>
            <a:chOff x="1703" y="204"/>
            <a:chExt cx="1304" cy="1729"/>
          </a:xfrm>
          <a:scene3d>
            <a:camera prst="perspectiveRelaxed"/>
            <a:lightRig rig="glow" dir="t"/>
          </a:scene3d>
        </p:grpSpPr>
        <p:sp>
          <p:nvSpPr>
            <p:cNvPr id="1081" name="AutoShape 109"/>
            <p:cNvSpPr>
              <a:spLocks noChangeArrowheads="1"/>
            </p:cNvSpPr>
            <p:nvPr/>
          </p:nvSpPr>
          <p:spPr bwMode="auto">
            <a:xfrm>
              <a:off x="1703" y="204"/>
              <a:ext cx="1304" cy="1729"/>
            </a:xfrm>
            <a:prstGeom prst="roundRect">
              <a:avLst>
                <a:gd name="adj" fmla="val 10046"/>
              </a:avLst>
            </a:prstGeom>
            <a:gradFill rotWithShape="1">
              <a:gsLst>
                <a:gs pos="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extrusionH="63500"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2" name="AutoShape 110"/>
            <p:cNvSpPr>
              <a:spLocks noChangeArrowheads="1"/>
            </p:cNvSpPr>
            <p:nvPr/>
          </p:nvSpPr>
          <p:spPr bwMode="auto">
            <a:xfrm>
              <a:off x="1703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3" name="Rectangle 111"/>
            <p:cNvSpPr>
              <a:spLocks noChangeArrowheads="1"/>
            </p:cNvSpPr>
            <p:nvPr/>
          </p:nvSpPr>
          <p:spPr bwMode="auto">
            <a:xfrm>
              <a:off x="1703" y="686"/>
              <a:ext cx="1304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4" name="Rectangle 112"/>
            <p:cNvSpPr>
              <a:spLocks noChangeArrowheads="1"/>
            </p:cNvSpPr>
            <p:nvPr/>
          </p:nvSpPr>
          <p:spPr bwMode="auto">
            <a:xfrm>
              <a:off x="1901" y="261"/>
              <a:ext cx="908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5" name="Rectangle 113"/>
            <p:cNvSpPr>
              <a:spLocks noChangeArrowheads="1"/>
            </p:cNvSpPr>
            <p:nvPr/>
          </p:nvSpPr>
          <p:spPr bwMode="auto">
            <a:xfrm>
              <a:off x="1923" y="273"/>
              <a:ext cx="864" cy="117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6" name="Rectangle 114"/>
            <p:cNvSpPr>
              <a:spLocks noChangeArrowheads="1"/>
            </p:cNvSpPr>
            <p:nvPr/>
          </p:nvSpPr>
          <p:spPr bwMode="auto">
            <a:xfrm>
              <a:off x="1760" y="459"/>
              <a:ext cx="1190" cy="312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7" name="Rectangle 115"/>
            <p:cNvSpPr>
              <a:spLocks noChangeArrowheads="1"/>
            </p:cNvSpPr>
            <p:nvPr/>
          </p:nvSpPr>
          <p:spPr bwMode="auto">
            <a:xfrm>
              <a:off x="1774" y="473"/>
              <a:ext cx="1162" cy="28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8" name="AutoShape 116"/>
            <p:cNvSpPr>
              <a:spLocks noChangeArrowheads="1"/>
            </p:cNvSpPr>
            <p:nvPr/>
          </p:nvSpPr>
          <p:spPr bwMode="auto">
            <a:xfrm>
              <a:off x="275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9" name="AutoShape 117"/>
            <p:cNvSpPr>
              <a:spLocks noChangeArrowheads="1"/>
            </p:cNvSpPr>
            <p:nvPr/>
          </p:nvSpPr>
          <p:spPr bwMode="auto">
            <a:xfrm>
              <a:off x="258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0" name="AutoShape 118"/>
            <p:cNvSpPr>
              <a:spLocks noChangeArrowheads="1"/>
            </p:cNvSpPr>
            <p:nvPr/>
          </p:nvSpPr>
          <p:spPr bwMode="auto">
            <a:xfrm>
              <a:off x="275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1" name="AutoShape 119"/>
            <p:cNvSpPr>
              <a:spLocks noChangeArrowheads="1"/>
            </p:cNvSpPr>
            <p:nvPr/>
          </p:nvSpPr>
          <p:spPr bwMode="auto">
            <a:xfrm>
              <a:off x="258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2" name="AutoShape 120"/>
            <p:cNvSpPr>
              <a:spLocks noChangeArrowheads="1"/>
            </p:cNvSpPr>
            <p:nvPr/>
          </p:nvSpPr>
          <p:spPr bwMode="auto">
            <a:xfrm>
              <a:off x="275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3" name="AutoShape 121"/>
            <p:cNvSpPr>
              <a:spLocks noChangeArrowheads="1"/>
            </p:cNvSpPr>
            <p:nvPr/>
          </p:nvSpPr>
          <p:spPr bwMode="auto">
            <a:xfrm>
              <a:off x="258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4" name="AutoShape 122"/>
            <p:cNvSpPr>
              <a:spLocks noChangeArrowheads="1"/>
            </p:cNvSpPr>
            <p:nvPr/>
          </p:nvSpPr>
          <p:spPr bwMode="auto">
            <a:xfrm>
              <a:off x="2752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5" name="AutoShape 123"/>
            <p:cNvSpPr>
              <a:spLocks noChangeArrowheads="1"/>
            </p:cNvSpPr>
            <p:nvPr/>
          </p:nvSpPr>
          <p:spPr bwMode="auto">
            <a:xfrm>
              <a:off x="2752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6" name="AutoShape 124"/>
            <p:cNvSpPr>
              <a:spLocks noChangeArrowheads="1"/>
            </p:cNvSpPr>
            <p:nvPr/>
          </p:nvSpPr>
          <p:spPr bwMode="auto">
            <a:xfrm>
              <a:off x="2582" y="1508"/>
              <a:ext cx="141" cy="312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7" name="AutoShape 125"/>
            <p:cNvSpPr>
              <a:spLocks noChangeArrowheads="1"/>
            </p:cNvSpPr>
            <p:nvPr/>
          </p:nvSpPr>
          <p:spPr bwMode="auto">
            <a:xfrm>
              <a:off x="236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8" name="AutoShape 126"/>
            <p:cNvSpPr>
              <a:spLocks noChangeArrowheads="1"/>
            </p:cNvSpPr>
            <p:nvPr/>
          </p:nvSpPr>
          <p:spPr bwMode="auto">
            <a:xfrm>
              <a:off x="219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9" name="AutoShape 127"/>
            <p:cNvSpPr>
              <a:spLocks noChangeArrowheads="1"/>
            </p:cNvSpPr>
            <p:nvPr/>
          </p:nvSpPr>
          <p:spPr bwMode="auto">
            <a:xfrm>
              <a:off x="236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0" name="AutoShape 128"/>
            <p:cNvSpPr>
              <a:spLocks noChangeArrowheads="1"/>
            </p:cNvSpPr>
            <p:nvPr/>
          </p:nvSpPr>
          <p:spPr bwMode="auto">
            <a:xfrm>
              <a:off x="219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1" name="AutoShape 129"/>
            <p:cNvSpPr>
              <a:spLocks noChangeArrowheads="1"/>
            </p:cNvSpPr>
            <p:nvPr/>
          </p:nvSpPr>
          <p:spPr bwMode="auto">
            <a:xfrm>
              <a:off x="202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2" name="AutoShape 130"/>
            <p:cNvSpPr>
              <a:spLocks noChangeArrowheads="1"/>
            </p:cNvSpPr>
            <p:nvPr/>
          </p:nvSpPr>
          <p:spPr bwMode="auto">
            <a:xfrm>
              <a:off x="202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3" name="AutoShape 131"/>
            <p:cNvSpPr>
              <a:spLocks noChangeArrowheads="1"/>
            </p:cNvSpPr>
            <p:nvPr/>
          </p:nvSpPr>
          <p:spPr bwMode="auto">
            <a:xfrm>
              <a:off x="236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4" name="AutoShape 132"/>
            <p:cNvSpPr>
              <a:spLocks noChangeArrowheads="1"/>
            </p:cNvSpPr>
            <p:nvPr/>
          </p:nvSpPr>
          <p:spPr bwMode="auto">
            <a:xfrm>
              <a:off x="219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5" name="AutoShape 133"/>
            <p:cNvSpPr>
              <a:spLocks noChangeArrowheads="1"/>
            </p:cNvSpPr>
            <p:nvPr/>
          </p:nvSpPr>
          <p:spPr bwMode="auto">
            <a:xfrm>
              <a:off x="202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6" name="AutoShape 134"/>
            <p:cNvSpPr>
              <a:spLocks noChangeArrowheads="1"/>
            </p:cNvSpPr>
            <p:nvPr/>
          </p:nvSpPr>
          <p:spPr bwMode="auto">
            <a:xfrm>
              <a:off x="236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7" name="AutoShape 135"/>
            <p:cNvSpPr>
              <a:spLocks noChangeArrowheads="1"/>
            </p:cNvSpPr>
            <p:nvPr/>
          </p:nvSpPr>
          <p:spPr bwMode="auto">
            <a:xfrm>
              <a:off x="219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8" name="AutoShape 136"/>
            <p:cNvSpPr>
              <a:spLocks noChangeArrowheads="1"/>
            </p:cNvSpPr>
            <p:nvPr/>
          </p:nvSpPr>
          <p:spPr bwMode="auto">
            <a:xfrm>
              <a:off x="202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9" name="AutoShape 137"/>
            <p:cNvSpPr>
              <a:spLocks noChangeArrowheads="1"/>
            </p:cNvSpPr>
            <p:nvPr/>
          </p:nvSpPr>
          <p:spPr bwMode="auto">
            <a:xfrm>
              <a:off x="236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0" name="AutoShape 138"/>
            <p:cNvSpPr>
              <a:spLocks noChangeArrowheads="1"/>
            </p:cNvSpPr>
            <p:nvPr/>
          </p:nvSpPr>
          <p:spPr bwMode="auto">
            <a:xfrm>
              <a:off x="219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1" name="AutoShape 139"/>
            <p:cNvSpPr>
              <a:spLocks noChangeArrowheads="1"/>
            </p:cNvSpPr>
            <p:nvPr/>
          </p:nvSpPr>
          <p:spPr bwMode="auto">
            <a:xfrm>
              <a:off x="202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2" name="AutoShape 140"/>
            <p:cNvSpPr>
              <a:spLocks noChangeArrowheads="1"/>
            </p:cNvSpPr>
            <p:nvPr/>
          </p:nvSpPr>
          <p:spPr bwMode="auto">
            <a:xfrm>
              <a:off x="1816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3" name="AutoShape 141"/>
            <p:cNvSpPr>
              <a:spLocks noChangeArrowheads="1"/>
            </p:cNvSpPr>
            <p:nvPr/>
          </p:nvSpPr>
          <p:spPr bwMode="auto">
            <a:xfrm>
              <a:off x="1816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4" name="AutoShape 142"/>
            <p:cNvSpPr>
              <a:spLocks noChangeArrowheads="1"/>
            </p:cNvSpPr>
            <p:nvPr/>
          </p:nvSpPr>
          <p:spPr bwMode="auto">
            <a:xfrm>
              <a:off x="1816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5" name="AutoShape 143"/>
            <p:cNvSpPr>
              <a:spLocks noChangeArrowheads="1"/>
            </p:cNvSpPr>
            <p:nvPr/>
          </p:nvSpPr>
          <p:spPr bwMode="auto">
            <a:xfrm>
              <a:off x="1816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6" name="AutoShape 144"/>
            <p:cNvSpPr>
              <a:spLocks noChangeArrowheads="1"/>
            </p:cNvSpPr>
            <p:nvPr/>
          </p:nvSpPr>
          <p:spPr bwMode="auto">
            <a:xfrm>
              <a:off x="1816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7" name="AutoShape 145"/>
            <p:cNvSpPr>
              <a:spLocks noChangeArrowheads="1"/>
            </p:cNvSpPr>
            <p:nvPr/>
          </p:nvSpPr>
          <p:spPr bwMode="auto">
            <a:xfrm>
              <a:off x="1816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8" name="AutoShape 146"/>
            <p:cNvSpPr>
              <a:spLocks noChangeArrowheads="1"/>
            </p:cNvSpPr>
            <p:nvPr/>
          </p:nvSpPr>
          <p:spPr bwMode="auto">
            <a:xfrm>
              <a:off x="1987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9" name="AutoShape 147"/>
            <p:cNvSpPr>
              <a:spLocks noChangeArrowheads="1"/>
            </p:cNvSpPr>
            <p:nvPr/>
          </p:nvSpPr>
          <p:spPr bwMode="auto">
            <a:xfrm>
              <a:off x="2525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0" name="AutoShape 148"/>
            <p:cNvSpPr>
              <a:spLocks noChangeArrowheads="1"/>
            </p:cNvSpPr>
            <p:nvPr/>
          </p:nvSpPr>
          <p:spPr bwMode="auto">
            <a:xfrm>
              <a:off x="2696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21" name="Group 149"/>
            <p:cNvGrpSpPr>
              <a:grpSpLocks/>
            </p:cNvGrpSpPr>
            <p:nvPr/>
          </p:nvGrpSpPr>
          <p:grpSpPr bwMode="auto">
            <a:xfrm>
              <a:off x="2077" y="487"/>
              <a:ext cx="817" cy="255"/>
              <a:chOff x="3579" y="2103"/>
              <a:chExt cx="817" cy="255"/>
            </a:xfrm>
          </p:grpSpPr>
          <p:grpSp>
            <p:nvGrpSpPr>
              <p:cNvPr id="1122" name="Group 150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1179" name="Freeform 15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0" name="Freeform 15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1" name="Freeform 15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2" name="Freeform 15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3" name="Freeform 15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4" name="Freeform 15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5" name="Freeform 15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3" name="Group 158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1172" name="Freeform 15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3" name="Freeform 16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4" name="Freeform 16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5" name="Freeform 16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6" name="Freeform 16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7" name="Freeform 16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8" name="Freeform 16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4" name="Group 166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1165" name="Freeform 16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6" name="Freeform 16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7" name="Freeform 16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8" name="Freeform 17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9" name="Freeform 17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0" name="Freeform 17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1" name="Freeform 17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5" name="Group 174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1158" name="Freeform 17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9" name="Freeform 17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0" name="Freeform 17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1" name="Freeform 17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2" name="Freeform 17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3" name="Freeform 18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4" name="Freeform 18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6" name="Group 182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1151" name="Freeform 18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2" name="Freeform 18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3" name="Freeform 18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4" name="Freeform 18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5" name="Freeform 18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6" name="Freeform 18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7" name="Freeform 18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7" name="Group 190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1144" name="Freeform 19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5" name="Freeform 19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6" name="Freeform 19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7" name="Freeform 19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8" name="Freeform 19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9" name="Freeform 19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0" name="Freeform 19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8" name="Group 198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1137" name="Freeform 19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8" name="Freeform 20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9" name="Freeform 20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0" name="Freeform 20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1" name="Freeform 20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2" name="Freeform 20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3" name="Freeform 20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29" name="Group 206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1130" name="Freeform 20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1" name="Freeform 20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2" name="Freeform 20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3" name="Freeform 21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4" name="Freeform 21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5" name="Freeform 21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6" name="Freeform 21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186" name="Group 966"/>
          <p:cNvGrpSpPr>
            <a:grpSpLocks/>
          </p:cNvGrpSpPr>
          <p:nvPr/>
        </p:nvGrpSpPr>
        <p:grpSpPr bwMode="auto">
          <a:xfrm>
            <a:off x="2498224" y="2787250"/>
            <a:ext cx="1187450" cy="1574800"/>
            <a:chOff x="1703" y="204"/>
            <a:chExt cx="1304" cy="1729"/>
          </a:xfrm>
          <a:scene3d>
            <a:camera prst="perspectiveRelaxed"/>
            <a:lightRig rig="glow" dir="t"/>
          </a:scene3d>
        </p:grpSpPr>
        <p:sp>
          <p:nvSpPr>
            <p:cNvPr id="1187" name="AutoShape 967"/>
            <p:cNvSpPr>
              <a:spLocks noChangeArrowheads="1"/>
            </p:cNvSpPr>
            <p:nvPr/>
          </p:nvSpPr>
          <p:spPr bwMode="auto">
            <a:xfrm>
              <a:off x="1703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3366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extrusionH="63500"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8" name="AutoShape 968"/>
            <p:cNvSpPr>
              <a:spLocks noChangeArrowheads="1"/>
            </p:cNvSpPr>
            <p:nvPr/>
          </p:nvSpPr>
          <p:spPr bwMode="auto">
            <a:xfrm>
              <a:off x="1703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9" name="Rectangle 969"/>
            <p:cNvSpPr>
              <a:spLocks noChangeArrowheads="1"/>
            </p:cNvSpPr>
            <p:nvPr/>
          </p:nvSpPr>
          <p:spPr bwMode="auto">
            <a:xfrm>
              <a:off x="1703" y="686"/>
              <a:ext cx="1304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0" name="Rectangle 970"/>
            <p:cNvSpPr>
              <a:spLocks noChangeArrowheads="1"/>
            </p:cNvSpPr>
            <p:nvPr/>
          </p:nvSpPr>
          <p:spPr bwMode="auto">
            <a:xfrm>
              <a:off x="1901" y="261"/>
              <a:ext cx="908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1" name="Rectangle 971"/>
            <p:cNvSpPr>
              <a:spLocks noChangeArrowheads="1"/>
            </p:cNvSpPr>
            <p:nvPr/>
          </p:nvSpPr>
          <p:spPr bwMode="auto">
            <a:xfrm>
              <a:off x="1923" y="273"/>
              <a:ext cx="864" cy="117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2" name="Rectangle 972"/>
            <p:cNvSpPr>
              <a:spLocks noChangeArrowheads="1"/>
            </p:cNvSpPr>
            <p:nvPr/>
          </p:nvSpPr>
          <p:spPr bwMode="auto">
            <a:xfrm>
              <a:off x="1760" y="459"/>
              <a:ext cx="1190" cy="312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3" name="Rectangle 973"/>
            <p:cNvSpPr>
              <a:spLocks noChangeArrowheads="1"/>
            </p:cNvSpPr>
            <p:nvPr/>
          </p:nvSpPr>
          <p:spPr bwMode="auto">
            <a:xfrm>
              <a:off x="1774" y="473"/>
              <a:ext cx="1162" cy="28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4" name="AutoShape 974"/>
            <p:cNvSpPr>
              <a:spLocks noChangeArrowheads="1"/>
            </p:cNvSpPr>
            <p:nvPr/>
          </p:nvSpPr>
          <p:spPr bwMode="auto">
            <a:xfrm>
              <a:off x="275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5" name="AutoShape 975"/>
            <p:cNvSpPr>
              <a:spLocks noChangeArrowheads="1"/>
            </p:cNvSpPr>
            <p:nvPr/>
          </p:nvSpPr>
          <p:spPr bwMode="auto">
            <a:xfrm>
              <a:off x="258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6" name="AutoShape 976"/>
            <p:cNvSpPr>
              <a:spLocks noChangeArrowheads="1"/>
            </p:cNvSpPr>
            <p:nvPr/>
          </p:nvSpPr>
          <p:spPr bwMode="auto">
            <a:xfrm>
              <a:off x="275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7" name="AutoShape 977"/>
            <p:cNvSpPr>
              <a:spLocks noChangeArrowheads="1"/>
            </p:cNvSpPr>
            <p:nvPr/>
          </p:nvSpPr>
          <p:spPr bwMode="auto">
            <a:xfrm>
              <a:off x="258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8" name="AutoShape 978"/>
            <p:cNvSpPr>
              <a:spLocks noChangeArrowheads="1"/>
            </p:cNvSpPr>
            <p:nvPr/>
          </p:nvSpPr>
          <p:spPr bwMode="auto">
            <a:xfrm>
              <a:off x="275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9" name="AutoShape 979"/>
            <p:cNvSpPr>
              <a:spLocks noChangeArrowheads="1"/>
            </p:cNvSpPr>
            <p:nvPr/>
          </p:nvSpPr>
          <p:spPr bwMode="auto">
            <a:xfrm>
              <a:off x="258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0" name="AutoShape 980"/>
            <p:cNvSpPr>
              <a:spLocks noChangeArrowheads="1"/>
            </p:cNvSpPr>
            <p:nvPr/>
          </p:nvSpPr>
          <p:spPr bwMode="auto">
            <a:xfrm>
              <a:off x="2752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1" name="AutoShape 981"/>
            <p:cNvSpPr>
              <a:spLocks noChangeArrowheads="1"/>
            </p:cNvSpPr>
            <p:nvPr/>
          </p:nvSpPr>
          <p:spPr bwMode="auto">
            <a:xfrm>
              <a:off x="2752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2" name="AutoShape 982"/>
            <p:cNvSpPr>
              <a:spLocks noChangeArrowheads="1"/>
            </p:cNvSpPr>
            <p:nvPr/>
          </p:nvSpPr>
          <p:spPr bwMode="auto">
            <a:xfrm>
              <a:off x="2582" y="1508"/>
              <a:ext cx="141" cy="312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3" name="AutoShape 983"/>
            <p:cNvSpPr>
              <a:spLocks noChangeArrowheads="1"/>
            </p:cNvSpPr>
            <p:nvPr/>
          </p:nvSpPr>
          <p:spPr bwMode="auto">
            <a:xfrm>
              <a:off x="236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4" name="AutoShape 984"/>
            <p:cNvSpPr>
              <a:spLocks noChangeArrowheads="1"/>
            </p:cNvSpPr>
            <p:nvPr/>
          </p:nvSpPr>
          <p:spPr bwMode="auto">
            <a:xfrm>
              <a:off x="219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5" name="AutoShape 985"/>
            <p:cNvSpPr>
              <a:spLocks noChangeArrowheads="1"/>
            </p:cNvSpPr>
            <p:nvPr/>
          </p:nvSpPr>
          <p:spPr bwMode="auto">
            <a:xfrm>
              <a:off x="236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6" name="AutoShape 986"/>
            <p:cNvSpPr>
              <a:spLocks noChangeArrowheads="1"/>
            </p:cNvSpPr>
            <p:nvPr/>
          </p:nvSpPr>
          <p:spPr bwMode="auto">
            <a:xfrm>
              <a:off x="219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7" name="AutoShape 987"/>
            <p:cNvSpPr>
              <a:spLocks noChangeArrowheads="1"/>
            </p:cNvSpPr>
            <p:nvPr/>
          </p:nvSpPr>
          <p:spPr bwMode="auto">
            <a:xfrm>
              <a:off x="202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8" name="AutoShape 988"/>
            <p:cNvSpPr>
              <a:spLocks noChangeArrowheads="1"/>
            </p:cNvSpPr>
            <p:nvPr/>
          </p:nvSpPr>
          <p:spPr bwMode="auto">
            <a:xfrm>
              <a:off x="202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9" name="AutoShape 989"/>
            <p:cNvSpPr>
              <a:spLocks noChangeArrowheads="1"/>
            </p:cNvSpPr>
            <p:nvPr/>
          </p:nvSpPr>
          <p:spPr bwMode="auto">
            <a:xfrm>
              <a:off x="236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0" name="AutoShape 990"/>
            <p:cNvSpPr>
              <a:spLocks noChangeArrowheads="1"/>
            </p:cNvSpPr>
            <p:nvPr/>
          </p:nvSpPr>
          <p:spPr bwMode="auto">
            <a:xfrm>
              <a:off x="219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1" name="AutoShape 991"/>
            <p:cNvSpPr>
              <a:spLocks noChangeArrowheads="1"/>
            </p:cNvSpPr>
            <p:nvPr/>
          </p:nvSpPr>
          <p:spPr bwMode="auto">
            <a:xfrm>
              <a:off x="202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2" name="AutoShape 992"/>
            <p:cNvSpPr>
              <a:spLocks noChangeArrowheads="1"/>
            </p:cNvSpPr>
            <p:nvPr/>
          </p:nvSpPr>
          <p:spPr bwMode="auto">
            <a:xfrm>
              <a:off x="236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3" name="AutoShape 993"/>
            <p:cNvSpPr>
              <a:spLocks noChangeArrowheads="1"/>
            </p:cNvSpPr>
            <p:nvPr/>
          </p:nvSpPr>
          <p:spPr bwMode="auto">
            <a:xfrm>
              <a:off x="219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4" name="AutoShape 994"/>
            <p:cNvSpPr>
              <a:spLocks noChangeArrowheads="1"/>
            </p:cNvSpPr>
            <p:nvPr/>
          </p:nvSpPr>
          <p:spPr bwMode="auto">
            <a:xfrm>
              <a:off x="202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5" name="AutoShape 995"/>
            <p:cNvSpPr>
              <a:spLocks noChangeArrowheads="1"/>
            </p:cNvSpPr>
            <p:nvPr/>
          </p:nvSpPr>
          <p:spPr bwMode="auto">
            <a:xfrm>
              <a:off x="236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6" name="AutoShape 996"/>
            <p:cNvSpPr>
              <a:spLocks noChangeArrowheads="1"/>
            </p:cNvSpPr>
            <p:nvPr/>
          </p:nvSpPr>
          <p:spPr bwMode="auto">
            <a:xfrm>
              <a:off x="219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7" name="AutoShape 997"/>
            <p:cNvSpPr>
              <a:spLocks noChangeArrowheads="1"/>
            </p:cNvSpPr>
            <p:nvPr/>
          </p:nvSpPr>
          <p:spPr bwMode="auto">
            <a:xfrm>
              <a:off x="202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8" name="AutoShape 998"/>
            <p:cNvSpPr>
              <a:spLocks noChangeArrowheads="1"/>
            </p:cNvSpPr>
            <p:nvPr/>
          </p:nvSpPr>
          <p:spPr bwMode="auto">
            <a:xfrm>
              <a:off x="1816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9" name="AutoShape 999"/>
            <p:cNvSpPr>
              <a:spLocks noChangeArrowheads="1"/>
            </p:cNvSpPr>
            <p:nvPr/>
          </p:nvSpPr>
          <p:spPr bwMode="auto">
            <a:xfrm>
              <a:off x="1816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0" name="AutoShape 1000"/>
            <p:cNvSpPr>
              <a:spLocks noChangeArrowheads="1"/>
            </p:cNvSpPr>
            <p:nvPr/>
          </p:nvSpPr>
          <p:spPr bwMode="auto">
            <a:xfrm>
              <a:off x="1816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1" name="AutoShape 1001"/>
            <p:cNvSpPr>
              <a:spLocks noChangeArrowheads="1"/>
            </p:cNvSpPr>
            <p:nvPr/>
          </p:nvSpPr>
          <p:spPr bwMode="auto">
            <a:xfrm>
              <a:off x="1816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2" name="AutoShape 1002"/>
            <p:cNvSpPr>
              <a:spLocks noChangeArrowheads="1"/>
            </p:cNvSpPr>
            <p:nvPr/>
          </p:nvSpPr>
          <p:spPr bwMode="auto">
            <a:xfrm>
              <a:off x="1816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3" name="AutoShape 1003"/>
            <p:cNvSpPr>
              <a:spLocks noChangeArrowheads="1"/>
            </p:cNvSpPr>
            <p:nvPr/>
          </p:nvSpPr>
          <p:spPr bwMode="auto">
            <a:xfrm>
              <a:off x="1816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4" name="AutoShape 1004"/>
            <p:cNvSpPr>
              <a:spLocks noChangeArrowheads="1"/>
            </p:cNvSpPr>
            <p:nvPr/>
          </p:nvSpPr>
          <p:spPr bwMode="auto">
            <a:xfrm>
              <a:off x="1987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5" name="AutoShape 1005"/>
            <p:cNvSpPr>
              <a:spLocks noChangeArrowheads="1"/>
            </p:cNvSpPr>
            <p:nvPr/>
          </p:nvSpPr>
          <p:spPr bwMode="auto">
            <a:xfrm>
              <a:off x="2525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6" name="AutoShape 1006"/>
            <p:cNvSpPr>
              <a:spLocks noChangeArrowheads="1"/>
            </p:cNvSpPr>
            <p:nvPr/>
          </p:nvSpPr>
          <p:spPr bwMode="auto">
            <a:xfrm>
              <a:off x="2696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27" name="Group 1007"/>
            <p:cNvGrpSpPr>
              <a:grpSpLocks/>
            </p:cNvGrpSpPr>
            <p:nvPr/>
          </p:nvGrpSpPr>
          <p:grpSpPr bwMode="auto">
            <a:xfrm>
              <a:off x="2077" y="487"/>
              <a:ext cx="817" cy="255"/>
              <a:chOff x="3579" y="2103"/>
              <a:chExt cx="817" cy="255"/>
            </a:xfrm>
          </p:grpSpPr>
          <p:grpSp>
            <p:nvGrpSpPr>
              <p:cNvPr id="1228" name="Group 1008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1285" name="Freeform 100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6" name="Freeform 101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7" name="Freeform 101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8" name="Freeform 101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9" name="Freeform 101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90" name="Freeform 101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91" name="Freeform 101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29" name="Group 1016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1278" name="Freeform 101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9" name="Freeform 101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0" name="Freeform 101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1" name="Freeform 102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2" name="Freeform 102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3" name="Freeform 102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4" name="Freeform 102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0" name="Group 1024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1271" name="Freeform 102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2" name="Freeform 102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3" name="Freeform 102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4" name="Freeform 102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5" name="Freeform 102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6" name="Freeform 103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7" name="Freeform 103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1" name="Group 1032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1264" name="Freeform 103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5" name="Freeform 103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6" name="Freeform 103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7" name="Freeform 103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8" name="Freeform 103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9" name="Freeform 103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0" name="Freeform 103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2" name="Group 1040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1257" name="Freeform 104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8" name="Freeform 104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9" name="Freeform 104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0" name="Freeform 104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1" name="Freeform 104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2" name="Freeform 104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3" name="Freeform 104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3" name="Group 1048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1250" name="Freeform 104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1" name="Freeform 105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2" name="Freeform 105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3" name="Freeform 105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4" name="Freeform 105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5" name="Freeform 105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6" name="Freeform 105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4" name="Group 1056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1243" name="Freeform 105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4" name="Freeform 105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5" name="Freeform 105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6" name="Freeform 106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7" name="Freeform 106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8" name="Freeform 106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9" name="Freeform 106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35" name="Group 1064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1236" name="Freeform 106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7" name="Freeform 106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8" name="Freeform 106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9" name="Freeform 106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0" name="Freeform 106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1" name="Freeform 107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2" name="Freeform 107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292" name="Group 1178"/>
          <p:cNvGrpSpPr>
            <a:grpSpLocks/>
          </p:cNvGrpSpPr>
          <p:nvPr/>
        </p:nvGrpSpPr>
        <p:grpSpPr bwMode="auto">
          <a:xfrm>
            <a:off x="4376096" y="2799546"/>
            <a:ext cx="1187450" cy="1574800"/>
            <a:chOff x="1703" y="204"/>
            <a:chExt cx="1304" cy="1729"/>
          </a:xfrm>
          <a:scene3d>
            <a:camera prst="perspectiveRelaxed"/>
            <a:lightRig rig="glow" dir="t"/>
          </a:scene3d>
        </p:grpSpPr>
        <p:sp>
          <p:nvSpPr>
            <p:cNvPr id="1293" name="AutoShape 1179"/>
            <p:cNvSpPr>
              <a:spLocks noChangeArrowheads="1"/>
            </p:cNvSpPr>
            <p:nvPr/>
          </p:nvSpPr>
          <p:spPr bwMode="auto">
            <a:xfrm>
              <a:off x="1703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extrusionH="63500"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4" name="AutoShape 1180"/>
            <p:cNvSpPr>
              <a:spLocks noChangeArrowheads="1"/>
            </p:cNvSpPr>
            <p:nvPr/>
          </p:nvSpPr>
          <p:spPr bwMode="auto">
            <a:xfrm>
              <a:off x="1703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5" name="Rectangle 1181"/>
            <p:cNvSpPr>
              <a:spLocks noChangeArrowheads="1"/>
            </p:cNvSpPr>
            <p:nvPr/>
          </p:nvSpPr>
          <p:spPr bwMode="auto">
            <a:xfrm>
              <a:off x="1703" y="686"/>
              <a:ext cx="1304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6" name="Rectangle 1182"/>
            <p:cNvSpPr>
              <a:spLocks noChangeArrowheads="1"/>
            </p:cNvSpPr>
            <p:nvPr/>
          </p:nvSpPr>
          <p:spPr bwMode="auto">
            <a:xfrm>
              <a:off x="1901" y="261"/>
              <a:ext cx="908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7" name="Rectangle 1183"/>
            <p:cNvSpPr>
              <a:spLocks noChangeArrowheads="1"/>
            </p:cNvSpPr>
            <p:nvPr/>
          </p:nvSpPr>
          <p:spPr bwMode="auto">
            <a:xfrm>
              <a:off x="1923" y="273"/>
              <a:ext cx="864" cy="117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8" name="Rectangle 1184"/>
            <p:cNvSpPr>
              <a:spLocks noChangeArrowheads="1"/>
            </p:cNvSpPr>
            <p:nvPr/>
          </p:nvSpPr>
          <p:spPr bwMode="auto">
            <a:xfrm>
              <a:off x="1760" y="459"/>
              <a:ext cx="1190" cy="312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9" name="Rectangle 1185"/>
            <p:cNvSpPr>
              <a:spLocks noChangeArrowheads="1"/>
            </p:cNvSpPr>
            <p:nvPr/>
          </p:nvSpPr>
          <p:spPr bwMode="auto">
            <a:xfrm>
              <a:off x="1774" y="473"/>
              <a:ext cx="1162" cy="28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0" name="AutoShape 1186"/>
            <p:cNvSpPr>
              <a:spLocks noChangeArrowheads="1"/>
            </p:cNvSpPr>
            <p:nvPr/>
          </p:nvSpPr>
          <p:spPr bwMode="auto">
            <a:xfrm>
              <a:off x="275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1" name="AutoShape 1187"/>
            <p:cNvSpPr>
              <a:spLocks noChangeArrowheads="1"/>
            </p:cNvSpPr>
            <p:nvPr/>
          </p:nvSpPr>
          <p:spPr bwMode="auto">
            <a:xfrm>
              <a:off x="258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2" name="AutoShape 1188"/>
            <p:cNvSpPr>
              <a:spLocks noChangeArrowheads="1"/>
            </p:cNvSpPr>
            <p:nvPr/>
          </p:nvSpPr>
          <p:spPr bwMode="auto">
            <a:xfrm>
              <a:off x="275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3" name="AutoShape 1189"/>
            <p:cNvSpPr>
              <a:spLocks noChangeArrowheads="1"/>
            </p:cNvSpPr>
            <p:nvPr/>
          </p:nvSpPr>
          <p:spPr bwMode="auto">
            <a:xfrm>
              <a:off x="258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4" name="AutoShape 1190"/>
            <p:cNvSpPr>
              <a:spLocks noChangeArrowheads="1"/>
            </p:cNvSpPr>
            <p:nvPr/>
          </p:nvSpPr>
          <p:spPr bwMode="auto">
            <a:xfrm>
              <a:off x="275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5" name="AutoShape 1191"/>
            <p:cNvSpPr>
              <a:spLocks noChangeArrowheads="1"/>
            </p:cNvSpPr>
            <p:nvPr/>
          </p:nvSpPr>
          <p:spPr bwMode="auto">
            <a:xfrm>
              <a:off x="258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6" name="AutoShape 1192"/>
            <p:cNvSpPr>
              <a:spLocks noChangeArrowheads="1"/>
            </p:cNvSpPr>
            <p:nvPr/>
          </p:nvSpPr>
          <p:spPr bwMode="auto">
            <a:xfrm>
              <a:off x="2752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7" name="AutoShape 1193"/>
            <p:cNvSpPr>
              <a:spLocks noChangeArrowheads="1"/>
            </p:cNvSpPr>
            <p:nvPr/>
          </p:nvSpPr>
          <p:spPr bwMode="auto">
            <a:xfrm>
              <a:off x="2752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8" name="AutoShape 1194"/>
            <p:cNvSpPr>
              <a:spLocks noChangeArrowheads="1"/>
            </p:cNvSpPr>
            <p:nvPr/>
          </p:nvSpPr>
          <p:spPr bwMode="auto">
            <a:xfrm>
              <a:off x="2582" y="1508"/>
              <a:ext cx="141" cy="312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9" name="AutoShape 1195"/>
            <p:cNvSpPr>
              <a:spLocks noChangeArrowheads="1"/>
            </p:cNvSpPr>
            <p:nvPr/>
          </p:nvSpPr>
          <p:spPr bwMode="auto">
            <a:xfrm>
              <a:off x="236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0" name="AutoShape 1196"/>
            <p:cNvSpPr>
              <a:spLocks noChangeArrowheads="1"/>
            </p:cNvSpPr>
            <p:nvPr/>
          </p:nvSpPr>
          <p:spPr bwMode="auto">
            <a:xfrm>
              <a:off x="219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1" name="AutoShape 1197"/>
            <p:cNvSpPr>
              <a:spLocks noChangeArrowheads="1"/>
            </p:cNvSpPr>
            <p:nvPr/>
          </p:nvSpPr>
          <p:spPr bwMode="auto">
            <a:xfrm>
              <a:off x="236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2" name="AutoShape 1198"/>
            <p:cNvSpPr>
              <a:spLocks noChangeArrowheads="1"/>
            </p:cNvSpPr>
            <p:nvPr/>
          </p:nvSpPr>
          <p:spPr bwMode="auto">
            <a:xfrm>
              <a:off x="219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3" name="AutoShape 1199"/>
            <p:cNvSpPr>
              <a:spLocks noChangeArrowheads="1"/>
            </p:cNvSpPr>
            <p:nvPr/>
          </p:nvSpPr>
          <p:spPr bwMode="auto">
            <a:xfrm>
              <a:off x="202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4" name="AutoShape 1200"/>
            <p:cNvSpPr>
              <a:spLocks noChangeArrowheads="1"/>
            </p:cNvSpPr>
            <p:nvPr/>
          </p:nvSpPr>
          <p:spPr bwMode="auto">
            <a:xfrm>
              <a:off x="202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5" name="AutoShape 1201"/>
            <p:cNvSpPr>
              <a:spLocks noChangeArrowheads="1"/>
            </p:cNvSpPr>
            <p:nvPr/>
          </p:nvSpPr>
          <p:spPr bwMode="auto">
            <a:xfrm>
              <a:off x="236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6" name="AutoShape 1202"/>
            <p:cNvSpPr>
              <a:spLocks noChangeArrowheads="1"/>
            </p:cNvSpPr>
            <p:nvPr/>
          </p:nvSpPr>
          <p:spPr bwMode="auto">
            <a:xfrm>
              <a:off x="219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7" name="AutoShape 1203"/>
            <p:cNvSpPr>
              <a:spLocks noChangeArrowheads="1"/>
            </p:cNvSpPr>
            <p:nvPr/>
          </p:nvSpPr>
          <p:spPr bwMode="auto">
            <a:xfrm>
              <a:off x="202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8" name="AutoShape 1204"/>
            <p:cNvSpPr>
              <a:spLocks noChangeArrowheads="1"/>
            </p:cNvSpPr>
            <p:nvPr/>
          </p:nvSpPr>
          <p:spPr bwMode="auto">
            <a:xfrm>
              <a:off x="236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9" name="AutoShape 1205"/>
            <p:cNvSpPr>
              <a:spLocks noChangeArrowheads="1"/>
            </p:cNvSpPr>
            <p:nvPr/>
          </p:nvSpPr>
          <p:spPr bwMode="auto">
            <a:xfrm>
              <a:off x="219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0" name="AutoShape 1206"/>
            <p:cNvSpPr>
              <a:spLocks noChangeArrowheads="1"/>
            </p:cNvSpPr>
            <p:nvPr/>
          </p:nvSpPr>
          <p:spPr bwMode="auto">
            <a:xfrm>
              <a:off x="202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1" name="AutoShape 1207"/>
            <p:cNvSpPr>
              <a:spLocks noChangeArrowheads="1"/>
            </p:cNvSpPr>
            <p:nvPr/>
          </p:nvSpPr>
          <p:spPr bwMode="auto">
            <a:xfrm>
              <a:off x="236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2" name="AutoShape 1208"/>
            <p:cNvSpPr>
              <a:spLocks noChangeArrowheads="1"/>
            </p:cNvSpPr>
            <p:nvPr/>
          </p:nvSpPr>
          <p:spPr bwMode="auto">
            <a:xfrm>
              <a:off x="219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3" name="AutoShape 1209"/>
            <p:cNvSpPr>
              <a:spLocks noChangeArrowheads="1"/>
            </p:cNvSpPr>
            <p:nvPr/>
          </p:nvSpPr>
          <p:spPr bwMode="auto">
            <a:xfrm>
              <a:off x="202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4" name="AutoShape 1210"/>
            <p:cNvSpPr>
              <a:spLocks noChangeArrowheads="1"/>
            </p:cNvSpPr>
            <p:nvPr/>
          </p:nvSpPr>
          <p:spPr bwMode="auto">
            <a:xfrm>
              <a:off x="1816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5" name="AutoShape 1211"/>
            <p:cNvSpPr>
              <a:spLocks noChangeArrowheads="1"/>
            </p:cNvSpPr>
            <p:nvPr/>
          </p:nvSpPr>
          <p:spPr bwMode="auto">
            <a:xfrm>
              <a:off x="1816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6" name="AutoShape 1212"/>
            <p:cNvSpPr>
              <a:spLocks noChangeArrowheads="1"/>
            </p:cNvSpPr>
            <p:nvPr/>
          </p:nvSpPr>
          <p:spPr bwMode="auto">
            <a:xfrm>
              <a:off x="1816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7" name="AutoShape 1213"/>
            <p:cNvSpPr>
              <a:spLocks noChangeArrowheads="1"/>
            </p:cNvSpPr>
            <p:nvPr/>
          </p:nvSpPr>
          <p:spPr bwMode="auto">
            <a:xfrm>
              <a:off x="1816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8" name="AutoShape 1214"/>
            <p:cNvSpPr>
              <a:spLocks noChangeArrowheads="1"/>
            </p:cNvSpPr>
            <p:nvPr/>
          </p:nvSpPr>
          <p:spPr bwMode="auto">
            <a:xfrm>
              <a:off x="1816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9" name="AutoShape 1215"/>
            <p:cNvSpPr>
              <a:spLocks noChangeArrowheads="1"/>
            </p:cNvSpPr>
            <p:nvPr/>
          </p:nvSpPr>
          <p:spPr bwMode="auto">
            <a:xfrm>
              <a:off x="1816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0" name="AutoShape 1216"/>
            <p:cNvSpPr>
              <a:spLocks noChangeArrowheads="1"/>
            </p:cNvSpPr>
            <p:nvPr/>
          </p:nvSpPr>
          <p:spPr bwMode="auto">
            <a:xfrm>
              <a:off x="1987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1" name="AutoShape 1217"/>
            <p:cNvSpPr>
              <a:spLocks noChangeArrowheads="1"/>
            </p:cNvSpPr>
            <p:nvPr/>
          </p:nvSpPr>
          <p:spPr bwMode="auto">
            <a:xfrm>
              <a:off x="2525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2" name="AutoShape 1218"/>
            <p:cNvSpPr>
              <a:spLocks noChangeArrowheads="1"/>
            </p:cNvSpPr>
            <p:nvPr/>
          </p:nvSpPr>
          <p:spPr bwMode="auto">
            <a:xfrm>
              <a:off x="2696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33" name="Group 1219"/>
            <p:cNvGrpSpPr>
              <a:grpSpLocks/>
            </p:cNvGrpSpPr>
            <p:nvPr/>
          </p:nvGrpSpPr>
          <p:grpSpPr bwMode="auto">
            <a:xfrm>
              <a:off x="2077" y="487"/>
              <a:ext cx="817" cy="255"/>
              <a:chOff x="3579" y="2103"/>
              <a:chExt cx="817" cy="255"/>
            </a:xfrm>
          </p:grpSpPr>
          <p:grpSp>
            <p:nvGrpSpPr>
              <p:cNvPr id="1334" name="Group 1220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1391" name="Freeform 122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2" name="Freeform 122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3" name="Freeform 122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4" name="Freeform 122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5" name="Freeform 122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6" name="Freeform 122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7" name="Freeform 122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5" name="Group 1228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1384" name="Freeform 122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5" name="Freeform 123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6" name="Freeform 123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7" name="Freeform 123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8" name="Freeform 123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9" name="Freeform 123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0" name="Freeform 123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6" name="Group 1236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1377" name="Freeform 123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8" name="Freeform 123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9" name="Freeform 123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0" name="Freeform 124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1" name="Freeform 124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2" name="Freeform 124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3" name="Freeform 124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7" name="Group 1244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1370" name="Freeform 124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1" name="Freeform 124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2" name="Freeform 124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3" name="Freeform 124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4" name="Freeform 124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5" name="Freeform 125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6" name="Freeform 125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8" name="Group 1252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1363" name="Freeform 125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4" name="Freeform 125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5" name="Freeform 125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6" name="Freeform 125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7" name="Freeform 125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8" name="Freeform 125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9" name="Freeform 125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9" name="Group 1260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1356" name="Freeform 126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7" name="Freeform 126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8" name="Freeform 126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9" name="Freeform 126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0" name="Freeform 126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1" name="Freeform 126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2" name="Freeform 126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0" name="Group 1268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1349" name="Freeform 126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0" name="Freeform 127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1" name="Freeform 127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2" name="Freeform 127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3" name="Freeform 127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4" name="Freeform 127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5" name="Freeform 127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1" name="Group 1276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1342" name="Freeform 127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3" name="Freeform 127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4" name="Freeform 127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5" name="Freeform 128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6" name="Freeform 128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7" name="Freeform 128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8" name="Freeform 128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398" name="Group 1390"/>
          <p:cNvGrpSpPr>
            <a:grpSpLocks/>
          </p:cNvGrpSpPr>
          <p:nvPr/>
        </p:nvGrpSpPr>
        <p:grpSpPr bwMode="auto">
          <a:xfrm>
            <a:off x="6253543" y="2780598"/>
            <a:ext cx="1187450" cy="1574800"/>
            <a:chOff x="1703" y="204"/>
            <a:chExt cx="1304" cy="1729"/>
          </a:xfrm>
          <a:scene3d>
            <a:camera prst="perspectiveRelaxed"/>
            <a:lightRig rig="glow" dir="t"/>
          </a:scene3d>
        </p:grpSpPr>
        <p:sp>
          <p:nvSpPr>
            <p:cNvPr id="1399" name="AutoShape 1391"/>
            <p:cNvSpPr>
              <a:spLocks noChangeArrowheads="1"/>
            </p:cNvSpPr>
            <p:nvPr/>
          </p:nvSpPr>
          <p:spPr bwMode="auto">
            <a:xfrm>
              <a:off x="1703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FFCC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extrusionH="63500"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0" name="AutoShape 1392"/>
            <p:cNvSpPr>
              <a:spLocks noChangeArrowheads="1"/>
            </p:cNvSpPr>
            <p:nvPr/>
          </p:nvSpPr>
          <p:spPr bwMode="auto">
            <a:xfrm>
              <a:off x="1703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1" name="Rectangle 1393"/>
            <p:cNvSpPr>
              <a:spLocks noChangeArrowheads="1"/>
            </p:cNvSpPr>
            <p:nvPr/>
          </p:nvSpPr>
          <p:spPr bwMode="auto">
            <a:xfrm>
              <a:off x="1703" y="686"/>
              <a:ext cx="1304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2" name="Rectangle 1394"/>
            <p:cNvSpPr>
              <a:spLocks noChangeArrowheads="1"/>
            </p:cNvSpPr>
            <p:nvPr/>
          </p:nvSpPr>
          <p:spPr bwMode="auto">
            <a:xfrm>
              <a:off x="1901" y="261"/>
              <a:ext cx="908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3" name="Rectangle 1395"/>
            <p:cNvSpPr>
              <a:spLocks noChangeArrowheads="1"/>
            </p:cNvSpPr>
            <p:nvPr/>
          </p:nvSpPr>
          <p:spPr bwMode="auto">
            <a:xfrm>
              <a:off x="1923" y="273"/>
              <a:ext cx="864" cy="117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4" name="Rectangle 1396"/>
            <p:cNvSpPr>
              <a:spLocks noChangeArrowheads="1"/>
            </p:cNvSpPr>
            <p:nvPr/>
          </p:nvSpPr>
          <p:spPr bwMode="auto">
            <a:xfrm>
              <a:off x="1760" y="459"/>
              <a:ext cx="1190" cy="312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5" name="Rectangle 1397"/>
            <p:cNvSpPr>
              <a:spLocks noChangeArrowheads="1"/>
            </p:cNvSpPr>
            <p:nvPr/>
          </p:nvSpPr>
          <p:spPr bwMode="auto">
            <a:xfrm>
              <a:off x="1774" y="473"/>
              <a:ext cx="1162" cy="28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6" name="AutoShape 1398"/>
            <p:cNvSpPr>
              <a:spLocks noChangeArrowheads="1"/>
            </p:cNvSpPr>
            <p:nvPr/>
          </p:nvSpPr>
          <p:spPr bwMode="auto">
            <a:xfrm>
              <a:off x="275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7" name="AutoShape 1399"/>
            <p:cNvSpPr>
              <a:spLocks noChangeArrowheads="1"/>
            </p:cNvSpPr>
            <p:nvPr/>
          </p:nvSpPr>
          <p:spPr bwMode="auto">
            <a:xfrm>
              <a:off x="258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8" name="AutoShape 1400"/>
            <p:cNvSpPr>
              <a:spLocks noChangeArrowheads="1"/>
            </p:cNvSpPr>
            <p:nvPr/>
          </p:nvSpPr>
          <p:spPr bwMode="auto">
            <a:xfrm>
              <a:off x="275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9" name="AutoShape 1401"/>
            <p:cNvSpPr>
              <a:spLocks noChangeArrowheads="1"/>
            </p:cNvSpPr>
            <p:nvPr/>
          </p:nvSpPr>
          <p:spPr bwMode="auto">
            <a:xfrm>
              <a:off x="258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0" name="AutoShape 1402"/>
            <p:cNvSpPr>
              <a:spLocks noChangeArrowheads="1"/>
            </p:cNvSpPr>
            <p:nvPr/>
          </p:nvSpPr>
          <p:spPr bwMode="auto">
            <a:xfrm>
              <a:off x="275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1" name="AutoShape 1403"/>
            <p:cNvSpPr>
              <a:spLocks noChangeArrowheads="1"/>
            </p:cNvSpPr>
            <p:nvPr/>
          </p:nvSpPr>
          <p:spPr bwMode="auto">
            <a:xfrm>
              <a:off x="258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2" name="AutoShape 1404"/>
            <p:cNvSpPr>
              <a:spLocks noChangeArrowheads="1"/>
            </p:cNvSpPr>
            <p:nvPr/>
          </p:nvSpPr>
          <p:spPr bwMode="auto">
            <a:xfrm>
              <a:off x="2752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3" name="AutoShape 1405"/>
            <p:cNvSpPr>
              <a:spLocks noChangeArrowheads="1"/>
            </p:cNvSpPr>
            <p:nvPr/>
          </p:nvSpPr>
          <p:spPr bwMode="auto">
            <a:xfrm>
              <a:off x="2752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4" name="AutoShape 1406"/>
            <p:cNvSpPr>
              <a:spLocks noChangeArrowheads="1"/>
            </p:cNvSpPr>
            <p:nvPr/>
          </p:nvSpPr>
          <p:spPr bwMode="auto">
            <a:xfrm>
              <a:off x="2582" y="1508"/>
              <a:ext cx="141" cy="312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5" name="AutoShape 1407"/>
            <p:cNvSpPr>
              <a:spLocks noChangeArrowheads="1"/>
            </p:cNvSpPr>
            <p:nvPr/>
          </p:nvSpPr>
          <p:spPr bwMode="auto">
            <a:xfrm>
              <a:off x="236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6" name="AutoShape 1408"/>
            <p:cNvSpPr>
              <a:spLocks noChangeArrowheads="1"/>
            </p:cNvSpPr>
            <p:nvPr/>
          </p:nvSpPr>
          <p:spPr bwMode="auto">
            <a:xfrm>
              <a:off x="219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7" name="AutoShape 1409"/>
            <p:cNvSpPr>
              <a:spLocks noChangeArrowheads="1"/>
            </p:cNvSpPr>
            <p:nvPr/>
          </p:nvSpPr>
          <p:spPr bwMode="auto">
            <a:xfrm>
              <a:off x="236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8" name="AutoShape 1410"/>
            <p:cNvSpPr>
              <a:spLocks noChangeArrowheads="1"/>
            </p:cNvSpPr>
            <p:nvPr/>
          </p:nvSpPr>
          <p:spPr bwMode="auto">
            <a:xfrm>
              <a:off x="219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9" name="AutoShape 1411"/>
            <p:cNvSpPr>
              <a:spLocks noChangeArrowheads="1"/>
            </p:cNvSpPr>
            <p:nvPr/>
          </p:nvSpPr>
          <p:spPr bwMode="auto">
            <a:xfrm>
              <a:off x="202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0" name="AutoShape 1412"/>
            <p:cNvSpPr>
              <a:spLocks noChangeArrowheads="1"/>
            </p:cNvSpPr>
            <p:nvPr/>
          </p:nvSpPr>
          <p:spPr bwMode="auto">
            <a:xfrm>
              <a:off x="202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1" name="AutoShape 1413"/>
            <p:cNvSpPr>
              <a:spLocks noChangeArrowheads="1"/>
            </p:cNvSpPr>
            <p:nvPr/>
          </p:nvSpPr>
          <p:spPr bwMode="auto">
            <a:xfrm>
              <a:off x="236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2" name="AutoShape 1414"/>
            <p:cNvSpPr>
              <a:spLocks noChangeArrowheads="1"/>
            </p:cNvSpPr>
            <p:nvPr/>
          </p:nvSpPr>
          <p:spPr bwMode="auto">
            <a:xfrm>
              <a:off x="219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3" name="AutoShape 1415"/>
            <p:cNvSpPr>
              <a:spLocks noChangeArrowheads="1"/>
            </p:cNvSpPr>
            <p:nvPr/>
          </p:nvSpPr>
          <p:spPr bwMode="auto">
            <a:xfrm>
              <a:off x="202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4" name="AutoShape 1416"/>
            <p:cNvSpPr>
              <a:spLocks noChangeArrowheads="1"/>
            </p:cNvSpPr>
            <p:nvPr/>
          </p:nvSpPr>
          <p:spPr bwMode="auto">
            <a:xfrm>
              <a:off x="236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5" name="AutoShape 1417"/>
            <p:cNvSpPr>
              <a:spLocks noChangeArrowheads="1"/>
            </p:cNvSpPr>
            <p:nvPr/>
          </p:nvSpPr>
          <p:spPr bwMode="auto">
            <a:xfrm>
              <a:off x="219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6" name="AutoShape 1418"/>
            <p:cNvSpPr>
              <a:spLocks noChangeArrowheads="1"/>
            </p:cNvSpPr>
            <p:nvPr/>
          </p:nvSpPr>
          <p:spPr bwMode="auto">
            <a:xfrm>
              <a:off x="202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7" name="AutoShape 1419"/>
            <p:cNvSpPr>
              <a:spLocks noChangeArrowheads="1"/>
            </p:cNvSpPr>
            <p:nvPr/>
          </p:nvSpPr>
          <p:spPr bwMode="auto">
            <a:xfrm>
              <a:off x="236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8" name="AutoShape 1420"/>
            <p:cNvSpPr>
              <a:spLocks noChangeArrowheads="1"/>
            </p:cNvSpPr>
            <p:nvPr/>
          </p:nvSpPr>
          <p:spPr bwMode="auto">
            <a:xfrm>
              <a:off x="219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9" name="AutoShape 1421"/>
            <p:cNvSpPr>
              <a:spLocks noChangeArrowheads="1"/>
            </p:cNvSpPr>
            <p:nvPr/>
          </p:nvSpPr>
          <p:spPr bwMode="auto">
            <a:xfrm>
              <a:off x="202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0" name="AutoShape 1422"/>
            <p:cNvSpPr>
              <a:spLocks noChangeArrowheads="1"/>
            </p:cNvSpPr>
            <p:nvPr/>
          </p:nvSpPr>
          <p:spPr bwMode="auto">
            <a:xfrm>
              <a:off x="1816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1" name="AutoShape 1423"/>
            <p:cNvSpPr>
              <a:spLocks noChangeArrowheads="1"/>
            </p:cNvSpPr>
            <p:nvPr/>
          </p:nvSpPr>
          <p:spPr bwMode="auto">
            <a:xfrm>
              <a:off x="1816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2" name="AutoShape 1424"/>
            <p:cNvSpPr>
              <a:spLocks noChangeArrowheads="1"/>
            </p:cNvSpPr>
            <p:nvPr/>
          </p:nvSpPr>
          <p:spPr bwMode="auto">
            <a:xfrm>
              <a:off x="1816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3" name="AutoShape 1425"/>
            <p:cNvSpPr>
              <a:spLocks noChangeArrowheads="1"/>
            </p:cNvSpPr>
            <p:nvPr/>
          </p:nvSpPr>
          <p:spPr bwMode="auto">
            <a:xfrm>
              <a:off x="1816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4" name="AutoShape 1426"/>
            <p:cNvSpPr>
              <a:spLocks noChangeArrowheads="1"/>
            </p:cNvSpPr>
            <p:nvPr/>
          </p:nvSpPr>
          <p:spPr bwMode="auto">
            <a:xfrm>
              <a:off x="1816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5" name="AutoShape 1427"/>
            <p:cNvSpPr>
              <a:spLocks noChangeArrowheads="1"/>
            </p:cNvSpPr>
            <p:nvPr/>
          </p:nvSpPr>
          <p:spPr bwMode="auto">
            <a:xfrm>
              <a:off x="1816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" name="AutoShape 1428"/>
            <p:cNvSpPr>
              <a:spLocks noChangeArrowheads="1"/>
            </p:cNvSpPr>
            <p:nvPr/>
          </p:nvSpPr>
          <p:spPr bwMode="auto">
            <a:xfrm>
              <a:off x="1987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" name="AutoShape 1429"/>
            <p:cNvSpPr>
              <a:spLocks noChangeArrowheads="1"/>
            </p:cNvSpPr>
            <p:nvPr/>
          </p:nvSpPr>
          <p:spPr bwMode="auto">
            <a:xfrm>
              <a:off x="2525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8" name="AutoShape 1430"/>
            <p:cNvSpPr>
              <a:spLocks noChangeArrowheads="1"/>
            </p:cNvSpPr>
            <p:nvPr/>
          </p:nvSpPr>
          <p:spPr bwMode="auto">
            <a:xfrm>
              <a:off x="2696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39" name="Group 1431"/>
            <p:cNvGrpSpPr>
              <a:grpSpLocks/>
            </p:cNvGrpSpPr>
            <p:nvPr/>
          </p:nvGrpSpPr>
          <p:grpSpPr bwMode="auto">
            <a:xfrm>
              <a:off x="2077" y="487"/>
              <a:ext cx="817" cy="255"/>
              <a:chOff x="3579" y="2103"/>
              <a:chExt cx="817" cy="255"/>
            </a:xfrm>
          </p:grpSpPr>
          <p:grpSp>
            <p:nvGrpSpPr>
              <p:cNvPr id="1440" name="Group 1432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1497" name="Freeform 143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8" name="Freeform 143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9" name="Freeform 143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0" name="Freeform 143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1" name="Freeform 143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2" name="Freeform 143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3" name="Freeform 143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1" name="Group 1440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1490" name="Freeform 144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1" name="Freeform 144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2" name="Freeform 144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3" name="Freeform 144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4" name="Freeform 144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5" name="Freeform 144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6" name="Freeform 144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2" name="Group 1448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1483" name="Freeform 144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4" name="Freeform 145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5" name="Freeform 145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6" name="Freeform 145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7" name="Freeform 145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8" name="Freeform 145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9" name="Freeform 145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3" name="Group 1456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1476" name="Freeform 145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7" name="Freeform 145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8" name="Freeform 145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9" name="Freeform 146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0" name="Freeform 146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1" name="Freeform 146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2" name="Freeform 146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4" name="Group 1464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1469" name="Freeform 146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0" name="Freeform 146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1" name="Freeform 146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2" name="Freeform 146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3" name="Freeform 146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4" name="Freeform 147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75" name="Freeform 147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5" name="Group 1472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1462" name="Freeform 147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3" name="Freeform 147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4" name="Freeform 147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5" name="Freeform 147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6" name="Freeform 147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7" name="Freeform 147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8" name="Freeform 147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6" name="Group 1480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1455" name="Freeform 148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6" name="Freeform 148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7" name="Freeform 148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8" name="Freeform 148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9" name="Freeform 148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0" name="Freeform 148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1" name="Freeform 148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47" name="Group 1488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1448" name="Freeform 148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49" name="Freeform 149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0" name="Freeform 149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1" name="Freeform 149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2" name="Freeform 149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3" name="Freeform 149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4" name="Freeform 149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504" name="Group 1602"/>
          <p:cNvGrpSpPr>
            <a:grpSpLocks/>
          </p:cNvGrpSpPr>
          <p:nvPr/>
        </p:nvGrpSpPr>
        <p:grpSpPr bwMode="auto">
          <a:xfrm>
            <a:off x="8086486" y="2799546"/>
            <a:ext cx="1187450" cy="1574800"/>
            <a:chOff x="1703" y="204"/>
            <a:chExt cx="1304" cy="1729"/>
          </a:xfrm>
          <a:scene3d>
            <a:camera prst="perspectiveRelaxed"/>
            <a:lightRig rig="glow" dir="t"/>
          </a:scene3d>
        </p:grpSpPr>
        <p:sp>
          <p:nvSpPr>
            <p:cNvPr id="1505" name="AutoShape 1603"/>
            <p:cNvSpPr>
              <a:spLocks noChangeArrowheads="1"/>
            </p:cNvSpPr>
            <p:nvPr/>
          </p:nvSpPr>
          <p:spPr bwMode="auto">
            <a:xfrm>
              <a:off x="1703" y="204"/>
              <a:ext cx="1304" cy="1729"/>
            </a:xfrm>
            <a:prstGeom prst="roundRect">
              <a:avLst>
                <a:gd name="adj" fmla="val 10046"/>
              </a:avLst>
            </a:prstGeom>
            <a:solidFill>
              <a:srgbClr val="33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extrusionH="63500"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6" name="AutoShape 1604"/>
            <p:cNvSpPr>
              <a:spLocks noChangeArrowheads="1"/>
            </p:cNvSpPr>
            <p:nvPr/>
          </p:nvSpPr>
          <p:spPr bwMode="auto">
            <a:xfrm>
              <a:off x="1703" y="204"/>
              <a:ext cx="1304" cy="595"/>
            </a:xfrm>
            <a:prstGeom prst="roundRect">
              <a:avLst>
                <a:gd name="adj" fmla="val 14792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7" name="Rectangle 1605"/>
            <p:cNvSpPr>
              <a:spLocks noChangeArrowheads="1"/>
            </p:cNvSpPr>
            <p:nvPr/>
          </p:nvSpPr>
          <p:spPr bwMode="auto">
            <a:xfrm>
              <a:off x="1703" y="686"/>
              <a:ext cx="1304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8" name="Rectangle 1606"/>
            <p:cNvSpPr>
              <a:spLocks noChangeArrowheads="1"/>
            </p:cNvSpPr>
            <p:nvPr/>
          </p:nvSpPr>
          <p:spPr bwMode="auto">
            <a:xfrm>
              <a:off x="1901" y="261"/>
              <a:ext cx="908" cy="141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9" name="Rectangle 1607"/>
            <p:cNvSpPr>
              <a:spLocks noChangeArrowheads="1"/>
            </p:cNvSpPr>
            <p:nvPr/>
          </p:nvSpPr>
          <p:spPr bwMode="auto">
            <a:xfrm>
              <a:off x="1923" y="273"/>
              <a:ext cx="864" cy="117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0" name="Rectangle 1608"/>
            <p:cNvSpPr>
              <a:spLocks noChangeArrowheads="1"/>
            </p:cNvSpPr>
            <p:nvPr/>
          </p:nvSpPr>
          <p:spPr bwMode="auto">
            <a:xfrm>
              <a:off x="1760" y="459"/>
              <a:ext cx="1190" cy="312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1" name="Rectangle 1609"/>
            <p:cNvSpPr>
              <a:spLocks noChangeArrowheads="1"/>
            </p:cNvSpPr>
            <p:nvPr/>
          </p:nvSpPr>
          <p:spPr bwMode="auto">
            <a:xfrm>
              <a:off x="1774" y="473"/>
              <a:ext cx="1162" cy="284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2" name="AutoShape 1610"/>
            <p:cNvSpPr>
              <a:spLocks noChangeArrowheads="1"/>
            </p:cNvSpPr>
            <p:nvPr/>
          </p:nvSpPr>
          <p:spPr bwMode="auto">
            <a:xfrm>
              <a:off x="275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3" name="AutoShape 1611"/>
            <p:cNvSpPr>
              <a:spLocks noChangeArrowheads="1"/>
            </p:cNvSpPr>
            <p:nvPr/>
          </p:nvSpPr>
          <p:spPr bwMode="auto">
            <a:xfrm>
              <a:off x="2582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4" name="AutoShape 1612"/>
            <p:cNvSpPr>
              <a:spLocks noChangeArrowheads="1"/>
            </p:cNvSpPr>
            <p:nvPr/>
          </p:nvSpPr>
          <p:spPr bwMode="auto">
            <a:xfrm>
              <a:off x="275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5" name="AutoShape 1613"/>
            <p:cNvSpPr>
              <a:spLocks noChangeArrowheads="1"/>
            </p:cNvSpPr>
            <p:nvPr/>
          </p:nvSpPr>
          <p:spPr bwMode="auto">
            <a:xfrm>
              <a:off x="2582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6" name="AutoShape 1614"/>
            <p:cNvSpPr>
              <a:spLocks noChangeArrowheads="1"/>
            </p:cNvSpPr>
            <p:nvPr/>
          </p:nvSpPr>
          <p:spPr bwMode="auto">
            <a:xfrm>
              <a:off x="275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7" name="AutoShape 1615"/>
            <p:cNvSpPr>
              <a:spLocks noChangeArrowheads="1"/>
            </p:cNvSpPr>
            <p:nvPr/>
          </p:nvSpPr>
          <p:spPr bwMode="auto">
            <a:xfrm>
              <a:off x="2582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8" name="AutoShape 1616"/>
            <p:cNvSpPr>
              <a:spLocks noChangeArrowheads="1"/>
            </p:cNvSpPr>
            <p:nvPr/>
          </p:nvSpPr>
          <p:spPr bwMode="auto">
            <a:xfrm>
              <a:off x="2752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9" name="AutoShape 1617"/>
            <p:cNvSpPr>
              <a:spLocks noChangeArrowheads="1"/>
            </p:cNvSpPr>
            <p:nvPr/>
          </p:nvSpPr>
          <p:spPr bwMode="auto">
            <a:xfrm>
              <a:off x="2752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0" name="AutoShape 1618"/>
            <p:cNvSpPr>
              <a:spLocks noChangeArrowheads="1"/>
            </p:cNvSpPr>
            <p:nvPr/>
          </p:nvSpPr>
          <p:spPr bwMode="auto">
            <a:xfrm>
              <a:off x="2582" y="1508"/>
              <a:ext cx="141" cy="312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1" name="AutoShape 1619"/>
            <p:cNvSpPr>
              <a:spLocks noChangeArrowheads="1"/>
            </p:cNvSpPr>
            <p:nvPr/>
          </p:nvSpPr>
          <p:spPr bwMode="auto">
            <a:xfrm>
              <a:off x="236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2" name="AutoShape 1620"/>
            <p:cNvSpPr>
              <a:spLocks noChangeArrowheads="1"/>
            </p:cNvSpPr>
            <p:nvPr/>
          </p:nvSpPr>
          <p:spPr bwMode="auto">
            <a:xfrm>
              <a:off x="219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3" name="AutoShape 1621"/>
            <p:cNvSpPr>
              <a:spLocks noChangeArrowheads="1"/>
            </p:cNvSpPr>
            <p:nvPr/>
          </p:nvSpPr>
          <p:spPr bwMode="auto">
            <a:xfrm>
              <a:off x="236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4" name="AutoShape 1622"/>
            <p:cNvSpPr>
              <a:spLocks noChangeArrowheads="1"/>
            </p:cNvSpPr>
            <p:nvPr/>
          </p:nvSpPr>
          <p:spPr bwMode="auto">
            <a:xfrm>
              <a:off x="219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5" name="AutoShape 1623"/>
            <p:cNvSpPr>
              <a:spLocks noChangeArrowheads="1"/>
            </p:cNvSpPr>
            <p:nvPr/>
          </p:nvSpPr>
          <p:spPr bwMode="auto">
            <a:xfrm>
              <a:off x="2027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6" name="AutoShape 1624"/>
            <p:cNvSpPr>
              <a:spLocks noChangeArrowheads="1"/>
            </p:cNvSpPr>
            <p:nvPr/>
          </p:nvSpPr>
          <p:spPr bwMode="auto">
            <a:xfrm>
              <a:off x="2027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7" name="AutoShape 1625"/>
            <p:cNvSpPr>
              <a:spLocks noChangeArrowheads="1"/>
            </p:cNvSpPr>
            <p:nvPr/>
          </p:nvSpPr>
          <p:spPr bwMode="auto">
            <a:xfrm>
              <a:off x="236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8" name="AutoShape 1626"/>
            <p:cNvSpPr>
              <a:spLocks noChangeArrowheads="1"/>
            </p:cNvSpPr>
            <p:nvPr/>
          </p:nvSpPr>
          <p:spPr bwMode="auto">
            <a:xfrm>
              <a:off x="219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9" name="AutoShape 1627"/>
            <p:cNvSpPr>
              <a:spLocks noChangeArrowheads="1"/>
            </p:cNvSpPr>
            <p:nvPr/>
          </p:nvSpPr>
          <p:spPr bwMode="auto">
            <a:xfrm>
              <a:off x="2027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0" name="AutoShape 1628"/>
            <p:cNvSpPr>
              <a:spLocks noChangeArrowheads="1"/>
            </p:cNvSpPr>
            <p:nvPr/>
          </p:nvSpPr>
          <p:spPr bwMode="auto">
            <a:xfrm>
              <a:off x="236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1" name="AutoShape 1629"/>
            <p:cNvSpPr>
              <a:spLocks noChangeArrowheads="1"/>
            </p:cNvSpPr>
            <p:nvPr/>
          </p:nvSpPr>
          <p:spPr bwMode="auto">
            <a:xfrm>
              <a:off x="219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2" name="AutoShape 1630"/>
            <p:cNvSpPr>
              <a:spLocks noChangeArrowheads="1"/>
            </p:cNvSpPr>
            <p:nvPr/>
          </p:nvSpPr>
          <p:spPr bwMode="auto">
            <a:xfrm>
              <a:off x="2027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3" name="AutoShape 1631"/>
            <p:cNvSpPr>
              <a:spLocks noChangeArrowheads="1"/>
            </p:cNvSpPr>
            <p:nvPr/>
          </p:nvSpPr>
          <p:spPr bwMode="auto">
            <a:xfrm>
              <a:off x="236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4" name="AutoShape 1632"/>
            <p:cNvSpPr>
              <a:spLocks noChangeArrowheads="1"/>
            </p:cNvSpPr>
            <p:nvPr/>
          </p:nvSpPr>
          <p:spPr bwMode="auto">
            <a:xfrm>
              <a:off x="219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5" name="AutoShape 1633"/>
            <p:cNvSpPr>
              <a:spLocks noChangeArrowheads="1"/>
            </p:cNvSpPr>
            <p:nvPr/>
          </p:nvSpPr>
          <p:spPr bwMode="auto">
            <a:xfrm>
              <a:off x="2027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6" name="AutoShape 1634"/>
            <p:cNvSpPr>
              <a:spLocks noChangeArrowheads="1"/>
            </p:cNvSpPr>
            <p:nvPr/>
          </p:nvSpPr>
          <p:spPr bwMode="auto">
            <a:xfrm>
              <a:off x="1816" y="99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7" name="AutoShape 1635"/>
            <p:cNvSpPr>
              <a:spLocks noChangeArrowheads="1"/>
            </p:cNvSpPr>
            <p:nvPr/>
          </p:nvSpPr>
          <p:spPr bwMode="auto">
            <a:xfrm>
              <a:off x="1816" y="116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8" name="AutoShape 1636"/>
            <p:cNvSpPr>
              <a:spLocks noChangeArrowheads="1"/>
            </p:cNvSpPr>
            <p:nvPr/>
          </p:nvSpPr>
          <p:spPr bwMode="auto">
            <a:xfrm>
              <a:off x="1816" y="133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9" name="AutoShape 1637"/>
            <p:cNvSpPr>
              <a:spLocks noChangeArrowheads="1"/>
            </p:cNvSpPr>
            <p:nvPr/>
          </p:nvSpPr>
          <p:spPr bwMode="auto">
            <a:xfrm>
              <a:off x="1816" y="150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0" name="AutoShape 1638"/>
            <p:cNvSpPr>
              <a:spLocks noChangeArrowheads="1"/>
            </p:cNvSpPr>
            <p:nvPr/>
          </p:nvSpPr>
          <p:spPr bwMode="auto">
            <a:xfrm>
              <a:off x="1816" y="1678"/>
              <a:ext cx="141" cy="141"/>
            </a:xfrm>
            <a:prstGeom prst="flowChartAlternateProcess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1" name="AutoShape 1639"/>
            <p:cNvSpPr>
              <a:spLocks noChangeArrowheads="1"/>
            </p:cNvSpPr>
            <p:nvPr/>
          </p:nvSpPr>
          <p:spPr bwMode="auto">
            <a:xfrm>
              <a:off x="1816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2" name="AutoShape 1640"/>
            <p:cNvSpPr>
              <a:spLocks noChangeArrowheads="1"/>
            </p:cNvSpPr>
            <p:nvPr/>
          </p:nvSpPr>
          <p:spPr bwMode="auto">
            <a:xfrm>
              <a:off x="1987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3" name="AutoShape 1641"/>
            <p:cNvSpPr>
              <a:spLocks noChangeArrowheads="1"/>
            </p:cNvSpPr>
            <p:nvPr/>
          </p:nvSpPr>
          <p:spPr bwMode="auto">
            <a:xfrm>
              <a:off x="2525" y="856"/>
              <a:ext cx="369" cy="8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4" name="AutoShape 1642"/>
            <p:cNvSpPr>
              <a:spLocks noChangeArrowheads="1"/>
            </p:cNvSpPr>
            <p:nvPr/>
          </p:nvSpPr>
          <p:spPr bwMode="auto">
            <a:xfrm>
              <a:off x="2696" y="870"/>
              <a:ext cx="143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45" name="Group 1643"/>
            <p:cNvGrpSpPr>
              <a:grpSpLocks/>
            </p:cNvGrpSpPr>
            <p:nvPr/>
          </p:nvGrpSpPr>
          <p:grpSpPr bwMode="auto">
            <a:xfrm>
              <a:off x="2077" y="487"/>
              <a:ext cx="817" cy="255"/>
              <a:chOff x="3579" y="2103"/>
              <a:chExt cx="817" cy="255"/>
            </a:xfrm>
          </p:grpSpPr>
          <p:grpSp>
            <p:nvGrpSpPr>
              <p:cNvPr id="1546" name="Group 1644"/>
              <p:cNvGrpSpPr>
                <a:grpSpLocks/>
              </p:cNvGrpSpPr>
              <p:nvPr/>
            </p:nvGrpSpPr>
            <p:grpSpPr bwMode="auto">
              <a:xfrm>
                <a:off x="4158" y="2103"/>
                <a:ext cx="142" cy="255"/>
                <a:chOff x="1561" y="487"/>
                <a:chExt cx="765" cy="1078"/>
              </a:xfrm>
            </p:grpSpPr>
            <p:sp>
              <p:nvSpPr>
                <p:cNvPr id="1603" name="Freeform 164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4" name="Freeform 164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5" name="Freeform 164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6" name="Freeform 164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7" name="Freeform 164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8" name="Freeform 165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9" name="Freeform 165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47" name="Group 1652"/>
              <p:cNvGrpSpPr>
                <a:grpSpLocks/>
              </p:cNvGrpSpPr>
              <p:nvPr/>
            </p:nvGrpSpPr>
            <p:grpSpPr bwMode="auto">
              <a:xfrm>
                <a:off x="4254" y="2103"/>
                <a:ext cx="142" cy="255"/>
                <a:chOff x="1561" y="487"/>
                <a:chExt cx="765" cy="1078"/>
              </a:xfrm>
            </p:grpSpPr>
            <p:sp>
              <p:nvSpPr>
                <p:cNvPr id="1596" name="Freeform 165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7" name="Freeform 165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8" name="Freeform 165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9" name="Freeform 165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0" name="Freeform 165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1" name="Freeform 165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2" name="Freeform 165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48" name="Group 1660"/>
              <p:cNvGrpSpPr>
                <a:grpSpLocks/>
              </p:cNvGrpSpPr>
              <p:nvPr/>
            </p:nvGrpSpPr>
            <p:grpSpPr bwMode="auto">
              <a:xfrm>
                <a:off x="3965" y="2103"/>
                <a:ext cx="142" cy="255"/>
                <a:chOff x="1561" y="487"/>
                <a:chExt cx="765" cy="1078"/>
              </a:xfrm>
            </p:grpSpPr>
            <p:sp>
              <p:nvSpPr>
                <p:cNvPr id="1589" name="Freeform 166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0" name="Freeform 166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1" name="Freeform 166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2" name="Freeform 166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3" name="Freeform 166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4" name="Freeform 166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5" name="Freeform 166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49" name="Group 1668"/>
              <p:cNvGrpSpPr>
                <a:grpSpLocks/>
              </p:cNvGrpSpPr>
              <p:nvPr/>
            </p:nvGrpSpPr>
            <p:grpSpPr bwMode="auto">
              <a:xfrm>
                <a:off x="4062" y="2103"/>
                <a:ext cx="142" cy="255"/>
                <a:chOff x="1561" y="487"/>
                <a:chExt cx="765" cy="1078"/>
              </a:xfrm>
            </p:grpSpPr>
            <p:sp>
              <p:nvSpPr>
                <p:cNvPr id="1582" name="Freeform 1669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3" name="Freeform 1670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4" name="Freeform 1671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5" name="Freeform 1672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6" name="Freeform 1673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7" name="Freeform 1674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8" name="Freeform 1675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50" name="Group 1676"/>
              <p:cNvGrpSpPr>
                <a:grpSpLocks/>
              </p:cNvGrpSpPr>
              <p:nvPr/>
            </p:nvGrpSpPr>
            <p:grpSpPr bwMode="auto">
              <a:xfrm>
                <a:off x="3772" y="2103"/>
                <a:ext cx="142" cy="255"/>
                <a:chOff x="1561" y="487"/>
                <a:chExt cx="765" cy="1078"/>
              </a:xfrm>
            </p:grpSpPr>
            <p:sp>
              <p:nvSpPr>
                <p:cNvPr id="1575" name="Freeform 1677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6" name="Freeform 1678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7" name="Freeform 1679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8" name="Freeform 1680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9" name="Freeform 1681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0" name="Freeform 1682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1" name="Freeform 1683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51" name="Group 1684"/>
              <p:cNvGrpSpPr>
                <a:grpSpLocks/>
              </p:cNvGrpSpPr>
              <p:nvPr/>
            </p:nvGrpSpPr>
            <p:grpSpPr bwMode="auto">
              <a:xfrm>
                <a:off x="3869" y="2103"/>
                <a:ext cx="142" cy="255"/>
                <a:chOff x="1561" y="487"/>
                <a:chExt cx="765" cy="1078"/>
              </a:xfrm>
            </p:grpSpPr>
            <p:sp>
              <p:nvSpPr>
                <p:cNvPr id="1568" name="Freeform 1685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9" name="Freeform 1686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0" name="Freeform 1687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1" name="Freeform 1688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2" name="Freeform 1689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3" name="Freeform 1690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4" name="Freeform 1691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52" name="Group 1692"/>
              <p:cNvGrpSpPr>
                <a:grpSpLocks/>
              </p:cNvGrpSpPr>
              <p:nvPr/>
            </p:nvGrpSpPr>
            <p:grpSpPr bwMode="auto">
              <a:xfrm>
                <a:off x="3579" y="2103"/>
                <a:ext cx="142" cy="255"/>
                <a:chOff x="1561" y="487"/>
                <a:chExt cx="765" cy="1078"/>
              </a:xfrm>
            </p:grpSpPr>
            <p:sp>
              <p:nvSpPr>
                <p:cNvPr id="1561" name="Freeform 1693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2" name="Freeform 1694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3" name="Freeform 1695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4" name="Freeform 1696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5" name="Freeform 1697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6" name="Freeform 1698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7" name="Freeform 1699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53" name="Group 1700"/>
              <p:cNvGrpSpPr>
                <a:grpSpLocks/>
              </p:cNvGrpSpPr>
              <p:nvPr/>
            </p:nvGrpSpPr>
            <p:grpSpPr bwMode="auto">
              <a:xfrm>
                <a:off x="3676" y="2103"/>
                <a:ext cx="142" cy="255"/>
                <a:chOff x="1561" y="487"/>
                <a:chExt cx="765" cy="1078"/>
              </a:xfrm>
            </p:grpSpPr>
            <p:sp>
              <p:nvSpPr>
                <p:cNvPr id="1554" name="Freeform 1701"/>
                <p:cNvSpPr>
                  <a:spLocks/>
                </p:cNvSpPr>
                <p:nvPr/>
              </p:nvSpPr>
              <p:spPr bwMode="auto">
                <a:xfrm>
                  <a:off x="1731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5" name="Freeform 1702"/>
                <p:cNvSpPr>
                  <a:spLocks/>
                </p:cNvSpPr>
                <p:nvPr/>
              </p:nvSpPr>
              <p:spPr bwMode="auto">
                <a:xfrm>
                  <a:off x="1561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6" name="Freeform 1703"/>
                <p:cNvSpPr>
                  <a:spLocks/>
                </p:cNvSpPr>
                <p:nvPr/>
              </p:nvSpPr>
              <p:spPr bwMode="auto">
                <a:xfrm>
                  <a:off x="2099" y="544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7" name="Freeform 1704"/>
                <p:cNvSpPr>
                  <a:spLocks/>
                </p:cNvSpPr>
                <p:nvPr/>
              </p:nvSpPr>
              <p:spPr bwMode="auto">
                <a:xfrm>
                  <a:off x="1929" y="1026"/>
                  <a:ext cx="227" cy="482"/>
                </a:xfrm>
                <a:custGeom>
                  <a:avLst/>
                  <a:gdLst>
                    <a:gd name="T0" fmla="*/ 114 w 227"/>
                    <a:gd name="T1" fmla="*/ 426 h 482"/>
                    <a:gd name="T2" fmla="*/ 29 w 227"/>
                    <a:gd name="T3" fmla="*/ 482 h 482"/>
                    <a:gd name="T4" fmla="*/ 0 w 227"/>
                    <a:gd name="T5" fmla="*/ 426 h 482"/>
                    <a:gd name="T6" fmla="*/ 114 w 227"/>
                    <a:gd name="T7" fmla="*/ 57 h 482"/>
                    <a:gd name="T8" fmla="*/ 199 w 227"/>
                    <a:gd name="T9" fmla="*/ 0 h 482"/>
                    <a:gd name="T10" fmla="*/ 227 w 227"/>
                    <a:gd name="T11" fmla="*/ 57 h 482"/>
                    <a:gd name="T12" fmla="*/ 114 w 227"/>
                    <a:gd name="T13" fmla="*/ 426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482">
                      <a:moveTo>
                        <a:pt x="114" y="426"/>
                      </a:moveTo>
                      <a:lnTo>
                        <a:pt x="29" y="482"/>
                      </a:lnTo>
                      <a:lnTo>
                        <a:pt x="0" y="426"/>
                      </a:lnTo>
                      <a:lnTo>
                        <a:pt x="114" y="57"/>
                      </a:lnTo>
                      <a:lnTo>
                        <a:pt x="199" y="0"/>
                      </a:lnTo>
                      <a:lnTo>
                        <a:pt x="227" y="57"/>
                      </a:lnTo>
                      <a:lnTo>
                        <a:pt x="114" y="42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8" name="Freeform 1705"/>
                <p:cNvSpPr>
                  <a:spLocks/>
                </p:cNvSpPr>
                <p:nvPr/>
              </p:nvSpPr>
              <p:spPr bwMode="auto">
                <a:xfrm>
                  <a:off x="1759" y="969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9" name="Freeform 1706"/>
                <p:cNvSpPr>
                  <a:spLocks/>
                </p:cNvSpPr>
                <p:nvPr/>
              </p:nvSpPr>
              <p:spPr bwMode="auto">
                <a:xfrm>
                  <a:off x="1589" y="1451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0" name="Freeform 1707"/>
                <p:cNvSpPr>
                  <a:spLocks/>
                </p:cNvSpPr>
                <p:nvPr/>
              </p:nvSpPr>
              <p:spPr bwMode="auto">
                <a:xfrm>
                  <a:off x="1929" y="487"/>
                  <a:ext cx="369" cy="114"/>
                </a:xfrm>
                <a:custGeom>
                  <a:avLst/>
                  <a:gdLst>
                    <a:gd name="T0" fmla="*/ 29 w 369"/>
                    <a:gd name="T1" fmla="*/ 114 h 114"/>
                    <a:gd name="T2" fmla="*/ 284 w 369"/>
                    <a:gd name="T3" fmla="*/ 114 h 114"/>
                    <a:gd name="T4" fmla="*/ 369 w 369"/>
                    <a:gd name="T5" fmla="*/ 57 h 114"/>
                    <a:gd name="T6" fmla="*/ 340 w 369"/>
                    <a:gd name="T7" fmla="*/ 0 h 114"/>
                    <a:gd name="T8" fmla="*/ 85 w 369"/>
                    <a:gd name="T9" fmla="*/ 0 h 114"/>
                    <a:gd name="T10" fmla="*/ 0 w 369"/>
                    <a:gd name="T11" fmla="*/ 57 h 114"/>
                    <a:gd name="T12" fmla="*/ 29 w 369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9" h="114">
                      <a:moveTo>
                        <a:pt x="29" y="114"/>
                      </a:moveTo>
                      <a:lnTo>
                        <a:pt x="284" y="114"/>
                      </a:lnTo>
                      <a:lnTo>
                        <a:pt x="369" y="57"/>
                      </a:lnTo>
                      <a:lnTo>
                        <a:pt x="340" y="0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29" y="11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sp3d prstMaterial="softEdge"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610" name="Group 1188"/>
          <p:cNvGrpSpPr>
            <a:grpSpLocks/>
          </p:cNvGrpSpPr>
          <p:nvPr/>
        </p:nvGrpSpPr>
        <p:grpSpPr bwMode="auto">
          <a:xfrm>
            <a:off x="794801" y="4711214"/>
            <a:ext cx="1018076" cy="1587826"/>
            <a:chOff x="1816" y="1735"/>
            <a:chExt cx="1417" cy="2211"/>
          </a:xfrm>
          <a:scene3d>
            <a:camera prst="perspectiveRelaxed"/>
            <a:lightRig rig="glow" dir="t"/>
          </a:scene3d>
        </p:grpSpPr>
        <p:sp>
          <p:nvSpPr>
            <p:cNvPr id="1611" name="AutoShape 1189"/>
            <p:cNvSpPr>
              <a:spLocks noChangeArrowheads="1"/>
            </p:cNvSpPr>
            <p:nvPr/>
          </p:nvSpPr>
          <p:spPr bwMode="auto">
            <a:xfrm>
              <a:off x="1816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28575" algn="ctr">
              <a:solidFill>
                <a:srgbClr val="000000"/>
              </a:solidFill>
              <a:round/>
              <a:headEnd/>
              <a:tailEnd/>
            </a:ln>
            <a:effectLst/>
            <a:sp3d extrusionH="38100"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2" name="Rectangle 1190"/>
            <p:cNvSpPr>
              <a:spLocks noChangeArrowheads="1"/>
            </p:cNvSpPr>
            <p:nvPr/>
          </p:nvSpPr>
          <p:spPr bwMode="auto">
            <a:xfrm>
              <a:off x="1816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3" name="Oval 1191"/>
            <p:cNvSpPr>
              <a:spLocks noChangeArrowheads="1"/>
            </p:cNvSpPr>
            <p:nvPr/>
          </p:nvSpPr>
          <p:spPr bwMode="auto">
            <a:xfrm>
              <a:off x="1873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4" name="Rectangle 1192"/>
            <p:cNvSpPr>
              <a:spLocks noChangeArrowheads="1"/>
            </p:cNvSpPr>
            <p:nvPr/>
          </p:nvSpPr>
          <p:spPr bwMode="auto">
            <a:xfrm>
              <a:off x="2099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5" name="Oval 1193"/>
            <p:cNvSpPr>
              <a:spLocks noChangeArrowheads="1"/>
            </p:cNvSpPr>
            <p:nvPr/>
          </p:nvSpPr>
          <p:spPr bwMode="auto">
            <a:xfrm>
              <a:off x="2156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6" name="Rectangle 1194"/>
            <p:cNvSpPr>
              <a:spLocks noChangeArrowheads="1"/>
            </p:cNvSpPr>
            <p:nvPr/>
          </p:nvSpPr>
          <p:spPr bwMode="auto">
            <a:xfrm>
              <a:off x="2383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7" name="Oval 1195"/>
            <p:cNvSpPr>
              <a:spLocks noChangeArrowheads="1"/>
            </p:cNvSpPr>
            <p:nvPr/>
          </p:nvSpPr>
          <p:spPr bwMode="auto">
            <a:xfrm>
              <a:off x="2440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8" name="Rectangle 1196"/>
            <p:cNvSpPr>
              <a:spLocks noChangeArrowheads="1"/>
            </p:cNvSpPr>
            <p:nvPr/>
          </p:nvSpPr>
          <p:spPr bwMode="auto">
            <a:xfrm>
              <a:off x="2666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9" name="Oval 1197"/>
            <p:cNvSpPr>
              <a:spLocks noChangeArrowheads="1"/>
            </p:cNvSpPr>
            <p:nvPr/>
          </p:nvSpPr>
          <p:spPr bwMode="auto">
            <a:xfrm>
              <a:off x="2723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0" name="Rectangle 1198"/>
            <p:cNvSpPr>
              <a:spLocks noChangeArrowheads="1"/>
            </p:cNvSpPr>
            <p:nvPr/>
          </p:nvSpPr>
          <p:spPr bwMode="auto">
            <a:xfrm>
              <a:off x="2950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1" name="Oval 1199"/>
            <p:cNvSpPr>
              <a:spLocks noChangeArrowheads="1"/>
            </p:cNvSpPr>
            <p:nvPr/>
          </p:nvSpPr>
          <p:spPr bwMode="auto">
            <a:xfrm>
              <a:off x="3007" y="252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2" name="Rectangle 1200"/>
            <p:cNvSpPr>
              <a:spLocks noChangeArrowheads="1"/>
            </p:cNvSpPr>
            <p:nvPr/>
          </p:nvSpPr>
          <p:spPr bwMode="auto">
            <a:xfrm>
              <a:off x="1816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3" name="Oval 1201"/>
            <p:cNvSpPr>
              <a:spLocks noChangeArrowheads="1"/>
            </p:cNvSpPr>
            <p:nvPr/>
          </p:nvSpPr>
          <p:spPr bwMode="auto">
            <a:xfrm>
              <a:off x="1873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4" name="Rectangle 1202"/>
            <p:cNvSpPr>
              <a:spLocks noChangeArrowheads="1"/>
            </p:cNvSpPr>
            <p:nvPr/>
          </p:nvSpPr>
          <p:spPr bwMode="auto">
            <a:xfrm>
              <a:off x="2099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5" name="Oval 1203"/>
            <p:cNvSpPr>
              <a:spLocks noChangeArrowheads="1"/>
            </p:cNvSpPr>
            <p:nvPr/>
          </p:nvSpPr>
          <p:spPr bwMode="auto">
            <a:xfrm>
              <a:off x="2156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6" name="Rectangle 1204"/>
            <p:cNvSpPr>
              <a:spLocks noChangeArrowheads="1"/>
            </p:cNvSpPr>
            <p:nvPr/>
          </p:nvSpPr>
          <p:spPr bwMode="auto">
            <a:xfrm>
              <a:off x="2383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7" name="Oval 1205"/>
            <p:cNvSpPr>
              <a:spLocks noChangeArrowheads="1"/>
            </p:cNvSpPr>
            <p:nvPr/>
          </p:nvSpPr>
          <p:spPr bwMode="auto">
            <a:xfrm>
              <a:off x="2440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8" name="Rectangle 1206"/>
            <p:cNvSpPr>
              <a:spLocks noChangeArrowheads="1"/>
            </p:cNvSpPr>
            <p:nvPr/>
          </p:nvSpPr>
          <p:spPr bwMode="auto">
            <a:xfrm>
              <a:off x="2666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9" name="Oval 1207"/>
            <p:cNvSpPr>
              <a:spLocks noChangeArrowheads="1"/>
            </p:cNvSpPr>
            <p:nvPr/>
          </p:nvSpPr>
          <p:spPr bwMode="auto">
            <a:xfrm>
              <a:off x="2723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0" name="Rectangle 1208"/>
            <p:cNvSpPr>
              <a:spLocks noChangeArrowheads="1"/>
            </p:cNvSpPr>
            <p:nvPr/>
          </p:nvSpPr>
          <p:spPr bwMode="auto">
            <a:xfrm>
              <a:off x="2950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1" name="Oval 1209"/>
            <p:cNvSpPr>
              <a:spLocks noChangeArrowheads="1"/>
            </p:cNvSpPr>
            <p:nvPr/>
          </p:nvSpPr>
          <p:spPr bwMode="auto">
            <a:xfrm>
              <a:off x="3007" y="2812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2" name="Rectangle 1210"/>
            <p:cNvSpPr>
              <a:spLocks noChangeArrowheads="1"/>
            </p:cNvSpPr>
            <p:nvPr/>
          </p:nvSpPr>
          <p:spPr bwMode="auto">
            <a:xfrm>
              <a:off x="1816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3" name="Oval 1211"/>
            <p:cNvSpPr>
              <a:spLocks noChangeArrowheads="1"/>
            </p:cNvSpPr>
            <p:nvPr/>
          </p:nvSpPr>
          <p:spPr bwMode="auto">
            <a:xfrm>
              <a:off x="1873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4" name="Rectangle 1212"/>
            <p:cNvSpPr>
              <a:spLocks noChangeArrowheads="1"/>
            </p:cNvSpPr>
            <p:nvPr/>
          </p:nvSpPr>
          <p:spPr bwMode="auto">
            <a:xfrm>
              <a:off x="2099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5" name="Oval 1213"/>
            <p:cNvSpPr>
              <a:spLocks noChangeArrowheads="1"/>
            </p:cNvSpPr>
            <p:nvPr/>
          </p:nvSpPr>
          <p:spPr bwMode="auto">
            <a:xfrm>
              <a:off x="2156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6" name="Rectangle 1214"/>
            <p:cNvSpPr>
              <a:spLocks noChangeArrowheads="1"/>
            </p:cNvSpPr>
            <p:nvPr/>
          </p:nvSpPr>
          <p:spPr bwMode="auto">
            <a:xfrm>
              <a:off x="2383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7" name="Oval 1215"/>
            <p:cNvSpPr>
              <a:spLocks noChangeArrowheads="1"/>
            </p:cNvSpPr>
            <p:nvPr/>
          </p:nvSpPr>
          <p:spPr bwMode="auto">
            <a:xfrm>
              <a:off x="2440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8" name="Rectangle 1216"/>
            <p:cNvSpPr>
              <a:spLocks noChangeArrowheads="1"/>
            </p:cNvSpPr>
            <p:nvPr/>
          </p:nvSpPr>
          <p:spPr bwMode="auto">
            <a:xfrm>
              <a:off x="2666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9" name="Oval 1217"/>
            <p:cNvSpPr>
              <a:spLocks noChangeArrowheads="1"/>
            </p:cNvSpPr>
            <p:nvPr/>
          </p:nvSpPr>
          <p:spPr bwMode="auto">
            <a:xfrm>
              <a:off x="2723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0" name="Rectangle 1218"/>
            <p:cNvSpPr>
              <a:spLocks noChangeArrowheads="1"/>
            </p:cNvSpPr>
            <p:nvPr/>
          </p:nvSpPr>
          <p:spPr bwMode="auto">
            <a:xfrm>
              <a:off x="2950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1" name="Oval 1219"/>
            <p:cNvSpPr>
              <a:spLocks noChangeArrowheads="1"/>
            </p:cNvSpPr>
            <p:nvPr/>
          </p:nvSpPr>
          <p:spPr bwMode="auto">
            <a:xfrm>
              <a:off x="3007" y="3096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2" name="Rectangle 1220"/>
            <p:cNvSpPr>
              <a:spLocks noChangeArrowheads="1"/>
            </p:cNvSpPr>
            <p:nvPr/>
          </p:nvSpPr>
          <p:spPr bwMode="auto">
            <a:xfrm>
              <a:off x="1816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3" name="Oval 1221"/>
            <p:cNvSpPr>
              <a:spLocks noChangeArrowheads="1"/>
            </p:cNvSpPr>
            <p:nvPr/>
          </p:nvSpPr>
          <p:spPr bwMode="auto">
            <a:xfrm>
              <a:off x="1873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4" name="Rectangle 1222"/>
            <p:cNvSpPr>
              <a:spLocks noChangeArrowheads="1"/>
            </p:cNvSpPr>
            <p:nvPr/>
          </p:nvSpPr>
          <p:spPr bwMode="auto">
            <a:xfrm>
              <a:off x="2099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5" name="Oval 1223"/>
            <p:cNvSpPr>
              <a:spLocks noChangeArrowheads="1"/>
            </p:cNvSpPr>
            <p:nvPr/>
          </p:nvSpPr>
          <p:spPr bwMode="auto">
            <a:xfrm>
              <a:off x="2156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6" name="Rectangle 1224"/>
            <p:cNvSpPr>
              <a:spLocks noChangeArrowheads="1"/>
            </p:cNvSpPr>
            <p:nvPr/>
          </p:nvSpPr>
          <p:spPr bwMode="auto">
            <a:xfrm>
              <a:off x="2383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7" name="Oval 1225"/>
            <p:cNvSpPr>
              <a:spLocks noChangeArrowheads="1"/>
            </p:cNvSpPr>
            <p:nvPr/>
          </p:nvSpPr>
          <p:spPr bwMode="auto">
            <a:xfrm>
              <a:off x="2440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8" name="Rectangle 1226"/>
            <p:cNvSpPr>
              <a:spLocks noChangeArrowheads="1"/>
            </p:cNvSpPr>
            <p:nvPr/>
          </p:nvSpPr>
          <p:spPr bwMode="auto">
            <a:xfrm>
              <a:off x="2666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9" name="Oval 1227"/>
            <p:cNvSpPr>
              <a:spLocks noChangeArrowheads="1"/>
            </p:cNvSpPr>
            <p:nvPr/>
          </p:nvSpPr>
          <p:spPr bwMode="auto">
            <a:xfrm>
              <a:off x="2723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0" name="Rectangle 1228"/>
            <p:cNvSpPr>
              <a:spLocks noChangeArrowheads="1"/>
            </p:cNvSpPr>
            <p:nvPr/>
          </p:nvSpPr>
          <p:spPr bwMode="auto">
            <a:xfrm>
              <a:off x="2950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1" name="Oval 1229"/>
            <p:cNvSpPr>
              <a:spLocks noChangeArrowheads="1"/>
            </p:cNvSpPr>
            <p:nvPr/>
          </p:nvSpPr>
          <p:spPr bwMode="auto">
            <a:xfrm>
              <a:off x="3007" y="3379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2" name="Rectangle 1230"/>
            <p:cNvSpPr>
              <a:spLocks noChangeArrowheads="1"/>
            </p:cNvSpPr>
            <p:nvPr/>
          </p:nvSpPr>
          <p:spPr bwMode="auto">
            <a:xfrm>
              <a:off x="1816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3" name="Oval 1231"/>
            <p:cNvSpPr>
              <a:spLocks noChangeArrowheads="1"/>
            </p:cNvSpPr>
            <p:nvPr/>
          </p:nvSpPr>
          <p:spPr bwMode="auto">
            <a:xfrm>
              <a:off x="1873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4" name="Rectangle 1232"/>
            <p:cNvSpPr>
              <a:spLocks noChangeArrowheads="1"/>
            </p:cNvSpPr>
            <p:nvPr/>
          </p:nvSpPr>
          <p:spPr bwMode="auto">
            <a:xfrm>
              <a:off x="2099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5" name="Oval 1233"/>
            <p:cNvSpPr>
              <a:spLocks noChangeArrowheads="1"/>
            </p:cNvSpPr>
            <p:nvPr/>
          </p:nvSpPr>
          <p:spPr bwMode="auto">
            <a:xfrm>
              <a:off x="2156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6" name="Rectangle 1234"/>
            <p:cNvSpPr>
              <a:spLocks noChangeArrowheads="1"/>
            </p:cNvSpPr>
            <p:nvPr/>
          </p:nvSpPr>
          <p:spPr bwMode="auto">
            <a:xfrm>
              <a:off x="2383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7" name="Oval 1235"/>
            <p:cNvSpPr>
              <a:spLocks noChangeArrowheads="1"/>
            </p:cNvSpPr>
            <p:nvPr/>
          </p:nvSpPr>
          <p:spPr bwMode="auto">
            <a:xfrm>
              <a:off x="2440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8" name="Rectangle 1236"/>
            <p:cNvSpPr>
              <a:spLocks noChangeArrowheads="1"/>
            </p:cNvSpPr>
            <p:nvPr/>
          </p:nvSpPr>
          <p:spPr bwMode="auto">
            <a:xfrm>
              <a:off x="2666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9" name="Oval 1237"/>
            <p:cNvSpPr>
              <a:spLocks noChangeArrowheads="1"/>
            </p:cNvSpPr>
            <p:nvPr/>
          </p:nvSpPr>
          <p:spPr bwMode="auto">
            <a:xfrm>
              <a:off x="2723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0" name="Rectangle 1238"/>
            <p:cNvSpPr>
              <a:spLocks noChangeArrowheads="1"/>
            </p:cNvSpPr>
            <p:nvPr/>
          </p:nvSpPr>
          <p:spPr bwMode="auto">
            <a:xfrm>
              <a:off x="2950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1" name="Oval 1239"/>
            <p:cNvSpPr>
              <a:spLocks noChangeArrowheads="1"/>
            </p:cNvSpPr>
            <p:nvPr/>
          </p:nvSpPr>
          <p:spPr bwMode="auto">
            <a:xfrm>
              <a:off x="3007" y="3663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sp3d prstMaterial="softEdge"/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2" name="Rectangle 1240"/>
            <p:cNvSpPr>
              <a:spLocks noChangeArrowheads="1"/>
            </p:cNvSpPr>
            <p:nvPr/>
          </p:nvSpPr>
          <p:spPr bwMode="auto">
            <a:xfrm>
              <a:off x="1816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3" name="Rectangle 1241"/>
            <p:cNvSpPr>
              <a:spLocks noChangeArrowheads="1"/>
            </p:cNvSpPr>
            <p:nvPr/>
          </p:nvSpPr>
          <p:spPr bwMode="auto">
            <a:xfrm>
              <a:off x="1873" y="1791"/>
              <a:ext cx="1304" cy="171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64" name="Group 1242"/>
            <p:cNvGrpSpPr>
              <a:grpSpLocks/>
            </p:cNvGrpSpPr>
            <p:nvPr/>
          </p:nvGrpSpPr>
          <p:grpSpPr bwMode="auto">
            <a:xfrm>
              <a:off x="1873" y="2075"/>
              <a:ext cx="1304" cy="342"/>
              <a:chOff x="2063" y="763"/>
              <a:chExt cx="682" cy="179"/>
            </a:xfrm>
          </p:grpSpPr>
          <p:sp>
            <p:nvSpPr>
              <p:cNvPr id="1665" name="Rectangle 1243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softEdge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6" name="Rectangle 1244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softEdge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667" name="Group 1245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1668" name="Group 1246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25" name="Freeform 124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6" name="Freeform 124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7" name="Freeform 124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8" name="Freeform 125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9" name="Freeform 125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30" name="Freeform 125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31" name="Freeform 125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69" name="Group 1254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18" name="Freeform 125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9" name="Freeform 125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0" name="Freeform 125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1" name="Freeform 125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2" name="Freeform 125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3" name="Freeform 126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4" name="Freeform 126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0" name="Group 1262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11" name="Freeform 1263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2" name="Freeform 1264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3" name="Freeform 1265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4" name="Freeform 1266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5" name="Freeform 1267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6" name="Freeform 1268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7" name="Freeform 1269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1" name="Group 1270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04" name="Freeform 1271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5" name="Freeform 1272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6" name="Freeform 1273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7" name="Freeform 1274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8" name="Freeform 1275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9" name="Freeform 1276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0" name="Freeform 1277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2" name="Group 1278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97" name="Freeform 1279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8" name="Freeform 1280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9" name="Freeform 1281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" name="Freeform 1282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1" name="Freeform 1283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2" name="Freeform 1284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3" name="Freeform 1285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3" name="Group 1286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90" name="Freeform 128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1" name="Freeform 128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2" name="Freeform 128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3" name="Freeform 129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4" name="Freeform 129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5" name="Freeform 129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6" name="Freeform 129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4" name="Group 1294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83" name="Freeform 129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4" name="Freeform 129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5" name="Freeform 129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6" name="Freeform 129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7" name="Freeform 129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8" name="Freeform 130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9" name="Freeform 130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5" name="Group 1302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676" name="Freeform 1303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7" name="Freeform 1304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8" name="Freeform 1305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9" name="Freeform 1306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0" name="Freeform 1307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1" name="Freeform 1308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2" name="Freeform 1309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732" name="Group 1802"/>
          <p:cNvGrpSpPr>
            <a:grpSpLocks/>
          </p:cNvGrpSpPr>
          <p:nvPr/>
        </p:nvGrpSpPr>
        <p:grpSpPr bwMode="auto">
          <a:xfrm>
            <a:off x="2545041" y="4711214"/>
            <a:ext cx="1018077" cy="1587826"/>
            <a:chOff x="1674" y="1735"/>
            <a:chExt cx="1417" cy="2211"/>
          </a:xfrm>
          <a:scene3d>
            <a:camera prst="perspectiveRelaxed"/>
            <a:lightRig rig="glow" dir="t"/>
          </a:scene3d>
        </p:grpSpPr>
        <p:sp>
          <p:nvSpPr>
            <p:cNvPr id="1733" name="AutoShape 1311"/>
            <p:cNvSpPr>
              <a:spLocks noChangeArrowheads="1"/>
            </p:cNvSpPr>
            <p:nvPr/>
          </p:nvSpPr>
          <p:spPr bwMode="auto">
            <a:xfrm>
              <a:off x="1674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28575" algn="ctr">
              <a:solidFill>
                <a:srgbClr val="000000"/>
              </a:solidFill>
              <a:round/>
              <a:headEnd/>
              <a:tailEnd/>
            </a:ln>
            <a:effectLst/>
            <a:sp3d extrusionH="38100"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4" name="Rectangle 1312"/>
            <p:cNvSpPr>
              <a:spLocks noChangeArrowheads="1"/>
            </p:cNvSpPr>
            <p:nvPr/>
          </p:nvSpPr>
          <p:spPr bwMode="auto">
            <a:xfrm>
              <a:off x="1674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5" name="Rectangle 1314"/>
            <p:cNvSpPr>
              <a:spLocks noChangeArrowheads="1"/>
            </p:cNvSpPr>
            <p:nvPr/>
          </p:nvSpPr>
          <p:spPr bwMode="auto">
            <a:xfrm>
              <a:off x="1957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6" name="Rectangle 1316"/>
            <p:cNvSpPr>
              <a:spLocks noChangeArrowheads="1"/>
            </p:cNvSpPr>
            <p:nvPr/>
          </p:nvSpPr>
          <p:spPr bwMode="auto">
            <a:xfrm>
              <a:off x="2241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7" name="Rectangle 1318"/>
            <p:cNvSpPr>
              <a:spLocks noChangeArrowheads="1"/>
            </p:cNvSpPr>
            <p:nvPr/>
          </p:nvSpPr>
          <p:spPr bwMode="auto">
            <a:xfrm>
              <a:off x="2524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8" name="Rectangle 1320"/>
            <p:cNvSpPr>
              <a:spLocks noChangeArrowheads="1"/>
            </p:cNvSpPr>
            <p:nvPr/>
          </p:nvSpPr>
          <p:spPr bwMode="auto">
            <a:xfrm>
              <a:off x="2808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9" name="Rectangle 1322"/>
            <p:cNvSpPr>
              <a:spLocks noChangeArrowheads="1"/>
            </p:cNvSpPr>
            <p:nvPr/>
          </p:nvSpPr>
          <p:spPr bwMode="auto">
            <a:xfrm>
              <a:off x="1674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0" name="Rectangle 1324"/>
            <p:cNvSpPr>
              <a:spLocks noChangeArrowheads="1"/>
            </p:cNvSpPr>
            <p:nvPr/>
          </p:nvSpPr>
          <p:spPr bwMode="auto">
            <a:xfrm>
              <a:off x="1957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1" name="Rectangle 1326"/>
            <p:cNvSpPr>
              <a:spLocks noChangeArrowheads="1"/>
            </p:cNvSpPr>
            <p:nvPr/>
          </p:nvSpPr>
          <p:spPr bwMode="auto">
            <a:xfrm>
              <a:off x="2241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2" name="Rectangle 1328"/>
            <p:cNvSpPr>
              <a:spLocks noChangeArrowheads="1"/>
            </p:cNvSpPr>
            <p:nvPr/>
          </p:nvSpPr>
          <p:spPr bwMode="auto">
            <a:xfrm>
              <a:off x="2524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3" name="Rectangle 1330"/>
            <p:cNvSpPr>
              <a:spLocks noChangeArrowheads="1"/>
            </p:cNvSpPr>
            <p:nvPr/>
          </p:nvSpPr>
          <p:spPr bwMode="auto">
            <a:xfrm>
              <a:off x="2808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4" name="Rectangle 1332"/>
            <p:cNvSpPr>
              <a:spLocks noChangeArrowheads="1"/>
            </p:cNvSpPr>
            <p:nvPr/>
          </p:nvSpPr>
          <p:spPr bwMode="auto">
            <a:xfrm>
              <a:off x="1674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5" name="Rectangle 1334"/>
            <p:cNvSpPr>
              <a:spLocks noChangeArrowheads="1"/>
            </p:cNvSpPr>
            <p:nvPr/>
          </p:nvSpPr>
          <p:spPr bwMode="auto">
            <a:xfrm>
              <a:off x="1957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6" name="Rectangle 1336"/>
            <p:cNvSpPr>
              <a:spLocks noChangeArrowheads="1"/>
            </p:cNvSpPr>
            <p:nvPr/>
          </p:nvSpPr>
          <p:spPr bwMode="auto">
            <a:xfrm>
              <a:off x="2241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7" name="Rectangle 1338"/>
            <p:cNvSpPr>
              <a:spLocks noChangeArrowheads="1"/>
            </p:cNvSpPr>
            <p:nvPr/>
          </p:nvSpPr>
          <p:spPr bwMode="auto">
            <a:xfrm>
              <a:off x="2524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8" name="Rectangle 1340"/>
            <p:cNvSpPr>
              <a:spLocks noChangeArrowheads="1"/>
            </p:cNvSpPr>
            <p:nvPr/>
          </p:nvSpPr>
          <p:spPr bwMode="auto">
            <a:xfrm>
              <a:off x="2808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9" name="Rectangle 1342"/>
            <p:cNvSpPr>
              <a:spLocks noChangeArrowheads="1"/>
            </p:cNvSpPr>
            <p:nvPr/>
          </p:nvSpPr>
          <p:spPr bwMode="auto">
            <a:xfrm>
              <a:off x="1674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0" name="Rectangle 1344"/>
            <p:cNvSpPr>
              <a:spLocks noChangeArrowheads="1"/>
            </p:cNvSpPr>
            <p:nvPr/>
          </p:nvSpPr>
          <p:spPr bwMode="auto">
            <a:xfrm>
              <a:off x="1957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1" name="Rectangle 1346"/>
            <p:cNvSpPr>
              <a:spLocks noChangeArrowheads="1"/>
            </p:cNvSpPr>
            <p:nvPr/>
          </p:nvSpPr>
          <p:spPr bwMode="auto">
            <a:xfrm>
              <a:off x="2241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2" name="Rectangle 1348"/>
            <p:cNvSpPr>
              <a:spLocks noChangeArrowheads="1"/>
            </p:cNvSpPr>
            <p:nvPr/>
          </p:nvSpPr>
          <p:spPr bwMode="auto">
            <a:xfrm>
              <a:off x="2524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3" name="Rectangle 1350"/>
            <p:cNvSpPr>
              <a:spLocks noChangeArrowheads="1"/>
            </p:cNvSpPr>
            <p:nvPr/>
          </p:nvSpPr>
          <p:spPr bwMode="auto">
            <a:xfrm>
              <a:off x="2808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4" name="Rectangle 1352"/>
            <p:cNvSpPr>
              <a:spLocks noChangeArrowheads="1"/>
            </p:cNvSpPr>
            <p:nvPr/>
          </p:nvSpPr>
          <p:spPr bwMode="auto">
            <a:xfrm>
              <a:off x="1674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5" name="Rectangle 1354"/>
            <p:cNvSpPr>
              <a:spLocks noChangeArrowheads="1"/>
            </p:cNvSpPr>
            <p:nvPr/>
          </p:nvSpPr>
          <p:spPr bwMode="auto">
            <a:xfrm>
              <a:off x="1957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6" name="Rectangle 1356"/>
            <p:cNvSpPr>
              <a:spLocks noChangeArrowheads="1"/>
            </p:cNvSpPr>
            <p:nvPr/>
          </p:nvSpPr>
          <p:spPr bwMode="auto">
            <a:xfrm>
              <a:off x="2241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7" name="Rectangle 1358"/>
            <p:cNvSpPr>
              <a:spLocks noChangeArrowheads="1"/>
            </p:cNvSpPr>
            <p:nvPr/>
          </p:nvSpPr>
          <p:spPr bwMode="auto">
            <a:xfrm>
              <a:off x="2524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8" name="Rectangle 1360"/>
            <p:cNvSpPr>
              <a:spLocks noChangeArrowheads="1"/>
            </p:cNvSpPr>
            <p:nvPr/>
          </p:nvSpPr>
          <p:spPr bwMode="auto">
            <a:xfrm>
              <a:off x="2808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59" name="Group 1432"/>
            <p:cNvGrpSpPr>
              <a:grpSpLocks/>
            </p:cNvGrpSpPr>
            <p:nvPr/>
          </p:nvGrpSpPr>
          <p:grpSpPr bwMode="auto">
            <a:xfrm>
              <a:off x="1731" y="2529"/>
              <a:ext cx="1304" cy="1304"/>
              <a:chOff x="3404" y="2529"/>
              <a:chExt cx="1304" cy="1304"/>
            </a:xfrm>
          </p:grpSpPr>
          <p:sp>
            <p:nvSpPr>
              <p:cNvPr id="1830" name="Oval 1313"/>
              <p:cNvSpPr>
                <a:spLocks noChangeArrowheads="1"/>
              </p:cNvSpPr>
              <p:nvPr/>
            </p:nvSpPr>
            <p:spPr bwMode="auto">
              <a:xfrm>
                <a:off x="340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1" name="Oval 1315"/>
              <p:cNvSpPr>
                <a:spLocks noChangeArrowheads="1"/>
              </p:cNvSpPr>
              <p:nvPr/>
            </p:nvSpPr>
            <p:spPr bwMode="auto">
              <a:xfrm>
                <a:off x="3687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2" name="Oval 1317"/>
              <p:cNvSpPr>
                <a:spLocks noChangeArrowheads="1"/>
              </p:cNvSpPr>
              <p:nvPr/>
            </p:nvSpPr>
            <p:spPr bwMode="auto">
              <a:xfrm>
                <a:off x="3971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3" name="Oval 1319"/>
              <p:cNvSpPr>
                <a:spLocks noChangeArrowheads="1"/>
              </p:cNvSpPr>
              <p:nvPr/>
            </p:nvSpPr>
            <p:spPr bwMode="auto">
              <a:xfrm>
                <a:off x="425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4" name="Oval 1321"/>
              <p:cNvSpPr>
                <a:spLocks noChangeArrowheads="1"/>
              </p:cNvSpPr>
              <p:nvPr/>
            </p:nvSpPr>
            <p:spPr bwMode="auto">
              <a:xfrm>
                <a:off x="4538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5" name="Oval 1323"/>
              <p:cNvSpPr>
                <a:spLocks noChangeArrowheads="1"/>
              </p:cNvSpPr>
              <p:nvPr/>
            </p:nvSpPr>
            <p:spPr bwMode="auto">
              <a:xfrm>
                <a:off x="340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6" name="Oval 1325"/>
              <p:cNvSpPr>
                <a:spLocks noChangeArrowheads="1"/>
              </p:cNvSpPr>
              <p:nvPr/>
            </p:nvSpPr>
            <p:spPr bwMode="auto">
              <a:xfrm>
                <a:off x="3687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7" name="Oval 1327"/>
              <p:cNvSpPr>
                <a:spLocks noChangeArrowheads="1"/>
              </p:cNvSpPr>
              <p:nvPr/>
            </p:nvSpPr>
            <p:spPr bwMode="auto">
              <a:xfrm>
                <a:off x="3971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8" name="Oval 1329"/>
              <p:cNvSpPr>
                <a:spLocks noChangeArrowheads="1"/>
              </p:cNvSpPr>
              <p:nvPr/>
            </p:nvSpPr>
            <p:spPr bwMode="auto">
              <a:xfrm>
                <a:off x="425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9" name="Oval 1331"/>
              <p:cNvSpPr>
                <a:spLocks noChangeArrowheads="1"/>
              </p:cNvSpPr>
              <p:nvPr/>
            </p:nvSpPr>
            <p:spPr bwMode="auto">
              <a:xfrm>
                <a:off x="4538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0" name="Oval 1333"/>
              <p:cNvSpPr>
                <a:spLocks noChangeArrowheads="1"/>
              </p:cNvSpPr>
              <p:nvPr/>
            </p:nvSpPr>
            <p:spPr bwMode="auto">
              <a:xfrm>
                <a:off x="340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1" name="Oval 1335"/>
              <p:cNvSpPr>
                <a:spLocks noChangeArrowheads="1"/>
              </p:cNvSpPr>
              <p:nvPr/>
            </p:nvSpPr>
            <p:spPr bwMode="auto">
              <a:xfrm>
                <a:off x="3687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2" name="Oval 1337"/>
              <p:cNvSpPr>
                <a:spLocks noChangeArrowheads="1"/>
              </p:cNvSpPr>
              <p:nvPr/>
            </p:nvSpPr>
            <p:spPr bwMode="auto">
              <a:xfrm>
                <a:off x="3971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3" name="Oval 1339"/>
              <p:cNvSpPr>
                <a:spLocks noChangeArrowheads="1"/>
              </p:cNvSpPr>
              <p:nvPr/>
            </p:nvSpPr>
            <p:spPr bwMode="auto">
              <a:xfrm>
                <a:off x="425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4" name="Oval 1341"/>
              <p:cNvSpPr>
                <a:spLocks noChangeArrowheads="1"/>
              </p:cNvSpPr>
              <p:nvPr/>
            </p:nvSpPr>
            <p:spPr bwMode="auto">
              <a:xfrm>
                <a:off x="4538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" name="Oval 1343"/>
              <p:cNvSpPr>
                <a:spLocks noChangeArrowheads="1"/>
              </p:cNvSpPr>
              <p:nvPr/>
            </p:nvSpPr>
            <p:spPr bwMode="auto">
              <a:xfrm>
                <a:off x="340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" name="Oval 1345"/>
              <p:cNvSpPr>
                <a:spLocks noChangeArrowheads="1"/>
              </p:cNvSpPr>
              <p:nvPr/>
            </p:nvSpPr>
            <p:spPr bwMode="auto">
              <a:xfrm>
                <a:off x="3687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" name="Oval 1347"/>
              <p:cNvSpPr>
                <a:spLocks noChangeArrowheads="1"/>
              </p:cNvSpPr>
              <p:nvPr/>
            </p:nvSpPr>
            <p:spPr bwMode="auto">
              <a:xfrm>
                <a:off x="3971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" name="Oval 1349"/>
              <p:cNvSpPr>
                <a:spLocks noChangeArrowheads="1"/>
              </p:cNvSpPr>
              <p:nvPr/>
            </p:nvSpPr>
            <p:spPr bwMode="auto">
              <a:xfrm>
                <a:off x="425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" name="Oval 1351"/>
              <p:cNvSpPr>
                <a:spLocks noChangeArrowheads="1"/>
              </p:cNvSpPr>
              <p:nvPr/>
            </p:nvSpPr>
            <p:spPr bwMode="auto">
              <a:xfrm>
                <a:off x="4538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0" name="Oval 1353"/>
              <p:cNvSpPr>
                <a:spLocks noChangeArrowheads="1"/>
              </p:cNvSpPr>
              <p:nvPr/>
            </p:nvSpPr>
            <p:spPr bwMode="auto">
              <a:xfrm>
                <a:off x="340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" name="Oval 1355"/>
              <p:cNvSpPr>
                <a:spLocks noChangeArrowheads="1"/>
              </p:cNvSpPr>
              <p:nvPr/>
            </p:nvSpPr>
            <p:spPr bwMode="auto">
              <a:xfrm>
                <a:off x="3687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" name="Oval 1357"/>
              <p:cNvSpPr>
                <a:spLocks noChangeArrowheads="1"/>
              </p:cNvSpPr>
              <p:nvPr/>
            </p:nvSpPr>
            <p:spPr bwMode="auto">
              <a:xfrm>
                <a:off x="3971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3" name="Oval 1359"/>
              <p:cNvSpPr>
                <a:spLocks noChangeArrowheads="1"/>
              </p:cNvSpPr>
              <p:nvPr/>
            </p:nvSpPr>
            <p:spPr bwMode="auto">
              <a:xfrm>
                <a:off x="425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" name="Oval 1361"/>
              <p:cNvSpPr>
                <a:spLocks noChangeArrowheads="1"/>
              </p:cNvSpPr>
              <p:nvPr/>
            </p:nvSpPr>
            <p:spPr bwMode="auto">
              <a:xfrm>
                <a:off x="4538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60" name="Rectangle 1362"/>
            <p:cNvSpPr>
              <a:spLocks noChangeArrowheads="1"/>
            </p:cNvSpPr>
            <p:nvPr/>
          </p:nvSpPr>
          <p:spPr bwMode="auto">
            <a:xfrm>
              <a:off x="1674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1" name="Rectangle 1363"/>
            <p:cNvSpPr>
              <a:spLocks noChangeArrowheads="1"/>
            </p:cNvSpPr>
            <p:nvPr/>
          </p:nvSpPr>
          <p:spPr bwMode="auto">
            <a:xfrm>
              <a:off x="1731" y="1791"/>
              <a:ext cx="1304" cy="171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62" name="Group 1364"/>
            <p:cNvGrpSpPr>
              <a:grpSpLocks/>
            </p:cNvGrpSpPr>
            <p:nvPr/>
          </p:nvGrpSpPr>
          <p:grpSpPr bwMode="auto">
            <a:xfrm>
              <a:off x="1731" y="2075"/>
              <a:ext cx="1304" cy="342"/>
              <a:chOff x="2063" y="763"/>
              <a:chExt cx="682" cy="179"/>
            </a:xfrm>
          </p:grpSpPr>
          <p:sp>
            <p:nvSpPr>
              <p:cNvPr id="1763" name="Rectangle 1365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softEdge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4" name="Rectangle 1366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softEdge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765" name="Group 1367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1766" name="Group 1368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23" name="Freeform 1369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4" name="Freeform 1370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5" name="Freeform 1371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6" name="Freeform 1372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7" name="Freeform 1373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8" name="Freeform 1374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9" name="Freeform 1375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7" name="Group 1376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16" name="Freeform 137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7" name="Freeform 137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8" name="Freeform 137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9" name="Freeform 138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0" name="Freeform 138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1" name="Freeform 138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2" name="Freeform 138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8" name="Group 1384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09" name="Freeform 138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0" name="Freeform 138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1" name="Freeform 138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2" name="Freeform 138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3" name="Freeform 138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4" name="Freeform 139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5" name="Freeform 139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9" name="Group 1392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02" name="Freeform 1393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3" name="Freeform 1394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4" name="Freeform 1395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5" name="Freeform 1396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6" name="Freeform 1397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7" name="Freeform 1398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8" name="Freeform 1399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70" name="Group 1400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95" name="Freeform 1401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6" name="Freeform 1402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7" name="Freeform 1403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8" name="Freeform 1404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9" name="Freeform 1405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0" name="Freeform 1406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1" name="Freeform 1407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71" name="Group 1408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88" name="Freeform 1409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9" name="Freeform 1410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0" name="Freeform 1411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1" name="Freeform 1412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2" name="Freeform 1413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3" name="Freeform 1414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4" name="Freeform 1415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72" name="Group 1416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81" name="Freeform 1417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2" name="Freeform 1418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3" name="Freeform 1419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4" name="Freeform 1420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5" name="Freeform 1421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6" name="Freeform 1422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7" name="Freeform 1423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73" name="Group 1424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774" name="Freeform 1425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5" name="Freeform 1426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6" name="Freeform 1427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7" name="Freeform 1428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8" name="Freeform 1429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9" name="Freeform 1430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0" name="Freeform 1431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855" name="Group 1801"/>
          <p:cNvGrpSpPr>
            <a:grpSpLocks/>
          </p:cNvGrpSpPr>
          <p:nvPr/>
        </p:nvGrpSpPr>
        <p:grpSpPr bwMode="auto">
          <a:xfrm>
            <a:off x="4449090" y="4711214"/>
            <a:ext cx="1018076" cy="1587826"/>
            <a:chOff x="3177" y="1735"/>
            <a:chExt cx="1417" cy="2211"/>
          </a:xfrm>
          <a:scene3d>
            <a:camera prst="perspectiveRelaxed"/>
            <a:lightRig rig="glow" dir="t"/>
          </a:scene3d>
        </p:grpSpPr>
        <p:sp>
          <p:nvSpPr>
            <p:cNvPr id="1856" name="AutoShape 1433"/>
            <p:cNvSpPr>
              <a:spLocks noChangeArrowheads="1"/>
            </p:cNvSpPr>
            <p:nvPr/>
          </p:nvSpPr>
          <p:spPr bwMode="auto">
            <a:xfrm>
              <a:off x="3177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28575" algn="ctr">
              <a:solidFill>
                <a:srgbClr val="000000"/>
              </a:solidFill>
              <a:round/>
              <a:headEnd/>
              <a:tailEnd/>
            </a:ln>
            <a:effectLst/>
            <a:sp3d extrusionH="38100"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" name="Rectangle 1434"/>
            <p:cNvSpPr>
              <a:spLocks noChangeArrowheads="1"/>
            </p:cNvSpPr>
            <p:nvPr/>
          </p:nvSpPr>
          <p:spPr bwMode="auto">
            <a:xfrm>
              <a:off x="3177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8" name="Rectangle 1435"/>
            <p:cNvSpPr>
              <a:spLocks noChangeArrowheads="1"/>
            </p:cNvSpPr>
            <p:nvPr/>
          </p:nvSpPr>
          <p:spPr bwMode="auto">
            <a:xfrm>
              <a:off x="3460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9" name="Rectangle 1436"/>
            <p:cNvSpPr>
              <a:spLocks noChangeArrowheads="1"/>
            </p:cNvSpPr>
            <p:nvPr/>
          </p:nvSpPr>
          <p:spPr bwMode="auto">
            <a:xfrm>
              <a:off x="3744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" name="Rectangle 1437"/>
            <p:cNvSpPr>
              <a:spLocks noChangeArrowheads="1"/>
            </p:cNvSpPr>
            <p:nvPr/>
          </p:nvSpPr>
          <p:spPr bwMode="auto">
            <a:xfrm>
              <a:off x="4027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1" name="Rectangle 1438"/>
            <p:cNvSpPr>
              <a:spLocks noChangeArrowheads="1"/>
            </p:cNvSpPr>
            <p:nvPr/>
          </p:nvSpPr>
          <p:spPr bwMode="auto">
            <a:xfrm>
              <a:off x="4311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" name="Rectangle 1439"/>
            <p:cNvSpPr>
              <a:spLocks noChangeArrowheads="1"/>
            </p:cNvSpPr>
            <p:nvPr/>
          </p:nvSpPr>
          <p:spPr bwMode="auto">
            <a:xfrm>
              <a:off x="3177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" name="Rectangle 1440"/>
            <p:cNvSpPr>
              <a:spLocks noChangeArrowheads="1"/>
            </p:cNvSpPr>
            <p:nvPr/>
          </p:nvSpPr>
          <p:spPr bwMode="auto">
            <a:xfrm>
              <a:off x="3460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" name="Rectangle 1441"/>
            <p:cNvSpPr>
              <a:spLocks noChangeArrowheads="1"/>
            </p:cNvSpPr>
            <p:nvPr/>
          </p:nvSpPr>
          <p:spPr bwMode="auto">
            <a:xfrm>
              <a:off x="3744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" name="Rectangle 1442"/>
            <p:cNvSpPr>
              <a:spLocks noChangeArrowheads="1"/>
            </p:cNvSpPr>
            <p:nvPr/>
          </p:nvSpPr>
          <p:spPr bwMode="auto">
            <a:xfrm>
              <a:off x="4027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" name="Rectangle 1443"/>
            <p:cNvSpPr>
              <a:spLocks noChangeArrowheads="1"/>
            </p:cNvSpPr>
            <p:nvPr/>
          </p:nvSpPr>
          <p:spPr bwMode="auto">
            <a:xfrm>
              <a:off x="4311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" name="Rectangle 1444"/>
            <p:cNvSpPr>
              <a:spLocks noChangeArrowheads="1"/>
            </p:cNvSpPr>
            <p:nvPr/>
          </p:nvSpPr>
          <p:spPr bwMode="auto">
            <a:xfrm>
              <a:off x="3177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" name="Rectangle 1445"/>
            <p:cNvSpPr>
              <a:spLocks noChangeArrowheads="1"/>
            </p:cNvSpPr>
            <p:nvPr/>
          </p:nvSpPr>
          <p:spPr bwMode="auto">
            <a:xfrm>
              <a:off x="3460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" name="Rectangle 1446"/>
            <p:cNvSpPr>
              <a:spLocks noChangeArrowheads="1"/>
            </p:cNvSpPr>
            <p:nvPr/>
          </p:nvSpPr>
          <p:spPr bwMode="auto">
            <a:xfrm>
              <a:off x="3744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0" name="Rectangle 1447"/>
            <p:cNvSpPr>
              <a:spLocks noChangeArrowheads="1"/>
            </p:cNvSpPr>
            <p:nvPr/>
          </p:nvSpPr>
          <p:spPr bwMode="auto">
            <a:xfrm>
              <a:off x="4027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" name="Rectangle 1448"/>
            <p:cNvSpPr>
              <a:spLocks noChangeArrowheads="1"/>
            </p:cNvSpPr>
            <p:nvPr/>
          </p:nvSpPr>
          <p:spPr bwMode="auto">
            <a:xfrm>
              <a:off x="4311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" name="Rectangle 1449"/>
            <p:cNvSpPr>
              <a:spLocks noChangeArrowheads="1"/>
            </p:cNvSpPr>
            <p:nvPr/>
          </p:nvSpPr>
          <p:spPr bwMode="auto">
            <a:xfrm>
              <a:off x="3177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" name="Rectangle 1450"/>
            <p:cNvSpPr>
              <a:spLocks noChangeArrowheads="1"/>
            </p:cNvSpPr>
            <p:nvPr/>
          </p:nvSpPr>
          <p:spPr bwMode="auto">
            <a:xfrm>
              <a:off x="3460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4" name="Rectangle 1451"/>
            <p:cNvSpPr>
              <a:spLocks noChangeArrowheads="1"/>
            </p:cNvSpPr>
            <p:nvPr/>
          </p:nvSpPr>
          <p:spPr bwMode="auto">
            <a:xfrm>
              <a:off x="3744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5" name="Rectangle 1452"/>
            <p:cNvSpPr>
              <a:spLocks noChangeArrowheads="1"/>
            </p:cNvSpPr>
            <p:nvPr/>
          </p:nvSpPr>
          <p:spPr bwMode="auto">
            <a:xfrm>
              <a:off x="4027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6" name="Rectangle 1453"/>
            <p:cNvSpPr>
              <a:spLocks noChangeArrowheads="1"/>
            </p:cNvSpPr>
            <p:nvPr/>
          </p:nvSpPr>
          <p:spPr bwMode="auto">
            <a:xfrm>
              <a:off x="4311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7" name="Rectangle 1454"/>
            <p:cNvSpPr>
              <a:spLocks noChangeArrowheads="1"/>
            </p:cNvSpPr>
            <p:nvPr/>
          </p:nvSpPr>
          <p:spPr bwMode="auto">
            <a:xfrm>
              <a:off x="3177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8" name="Rectangle 1455"/>
            <p:cNvSpPr>
              <a:spLocks noChangeArrowheads="1"/>
            </p:cNvSpPr>
            <p:nvPr/>
          </p:nvSpPr>
          <p:spPr bwMode="auto">
            <a:xfrm>
              <a:off x="3460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9" name="Rectangle 1456"/>
            <p:cNvSpPr>
              <a:spLocks noChangeArrowheads="1"/>
            </p:cNvSpPr>
            <p:nvPr/>
          </p:nvSpPr>
          <p:spPr bwMode="auto">
            <a:xfrm>
              <a:off x="3744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0" name="Rectangle 1457"/>
            <p:cNvSpPr>
              <a:spLocks noChangeArrowheads="1"/>
            </p:cNvSpPr>
            <p:nvPr/>
          </p:nvSpPr>
          <p:spPr bwMode="auto">
            <a:xfrm>
              <a:off x="4027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1" name="Rectangle 1458"/>
            <p:cNvSpPr>
              <a:spLocks noChangeArrowheads="1"/>
            </p:cNvSpPr>
            <p:nvPr/>
          </p:nvSpPr>
          <p:spPr bwMode="auto">
            <a:xfrm>
              <a:off x="4311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2" name="Group 1459"/>
            <p:cNvGrpSpPr>
              <a:grpSpLocks/>
            </p:cNvGrpSpPr>
            <p:nvPr/>
          </p:nvGrpSpPr>
          <p:grpSpPr bwMode="auto">
            <a:xfrm>
              <a:off x="3234" y="2529"/>
              <a:ext cx="1304" cy="1304"/>
              <a:chOff x="3404" y="2529"/>
              <a:chExt cx="1304" cy="1304"/>
            </a:xfrm>
          </p:grpSpPr>
          <p:sp>
            <p:nvSpPr>
              <p:cNvPr id="1953" name="Oval 1460"/>
              <p:cNvSpPr>
                <a:spLocks noChangeArrowheads="1"/>
              </p:cNvSpPr>
              <p:nvPr/>
            </p:nvSpPr>
            <p:spPr bwMode="auto">
              <a:xfrm>
                <a:off x="340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" name="Oval 1461"/>
              <p:cNvSpPr>
                <a:spLocks noChangeArrowheads="1"/>
              </p:cNvSpPr>
              <p:nvPr/>
            </p:nvSpPr>
            <p:spPr bwMode="auto">
              <a:xfrm>
                <a:off x="3687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" name="Oval 1462"/>
              <p:cNvSpPr>
                <a:spLocks noChangeArrowheads="1"/>
              </p:cNvSpPr>
              <p:nvPr/>
            </p:nvSpPr>
            <p:spPr bwMode="auto">
              <a:xfrm>
                <a:off x="3971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" name="Oval 1463"/>
              <p:cNvSpPr>
                <a:spLocks noChangeArrowheads="1"/>
              </p:cNvSpPr>
              <p:nvPr/>
            </p:nvSpPr>
            <p:spPr bwMode="auto">
              <a:xfrm>
                <a:off x="425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" name="Oval 1464"/>
              <p:cNvSpPr>
                <a:spLocks noChangeArrowheads="1"/>
              </p:cNvSpPr>
              <p:nvPr/>
            </p:nvSpPr>
            <p:spPr bwMode="auto">
              <a:xfrm>
                <a:off x="4538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" name="Oval 1465"/>
              <p:cNvSpPr>
                <a:spLocks noChangeArrowheads="1"/>
              </p:cNvSpPr>
              <p:nvPr/>
            </p:nvSpPr>
            <p:spPr bwMode="auto">
              <a:xfrm>
                <a:off x="340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" name="Oval 1466"/>
              <p:cNvSpPr>
                <a:spLocks noChangeArrowheads="1"/>
              </p:cNvSpPr>
              <p:nvPr/>
            </p:nvSpPr>
            <p:spPr bwMode="auto">
              <a:xfrm>
                <a:off x="3687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" name="Oval 1467"/>
              <p:cNvSpPr>
                <a:spLocks noChangeArrowheads="1"/>
              </p:cNvSpPr>
              <p:nvPr/>
            </p:nvSpPr>
            <p:spPr bwMode="auto">
              <a:xfrm>
                <a:off x="3971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" name="Oval 1468"/>
              <p:cNvSpPr>
                <a:spLocks noChangeArrowheads="1"/>
              </p:cNvSpPr>
              <p:nvPr/>
            </p:nvSpPr>
            <p:spPr bwMode="auto">
              <a:xfrm>
                <a:off x="425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2" name="Oval 1469"/>
              <p:cNvSpPr>
                <a:spLocks noChangeArrowheads="1"/>
              </p:cNvSpPr>
              <p:nvPr/>
            </p:nvSpPr>
            <p:spPr bwMode="auto">
              <a:xfrm>
                <a:off x="4538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" name="Oval 1470"/>
              <p:cNvSpPr>
                <a:spLocks noChangeArrowheads="1"/>
              </p:cNvSpPr>
              <p:nvPr/>
            </p:nvSpPr>
            <p:spPr bwMode="auto">
              <a:xfrm>
                <a:off x="340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" name="Oval 1471"/>
              <p:cNvSpPr>
                <a:spLocks noChangeArrowheads="1"/>
              </p:cNvSpPr>
              <p:nvPr/>
            </p:nvSpPr>
            <p:spPr bwMode="auto">
              <a:xfrm>
                <a:off x="3687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" name="Oval 1472"/>
              <p:cNvSpPr>
                <a:spLocks noChangeArrowheads="1"/>
              </p:cNvSpPr>
              <p:nvPr/>
            </p:nvSpPr>
            <p:spPr bwMode="auto">
              <a:xfrm>
                <a:off x="3971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6" name="Oval 1473"/>
              <p:cNvSpPr>
                <a:spLocks noChangeArrowheads="1"/>
              </p:cNvSpPr>
              <p:nvPr/>
            </p:nvSpPr>
            <p:spPr bwMode="auto">
              <a:xfrm>
                <a:off x="425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7" name="Oval 1474"/>
              <p:cNvSpPr>
                <a:spLocks noChangeArrowheads="1"/>
              </p:cNvSpPr>
              <p:nvPr/>
            </p:nvSpPr>
            <p:spPr bwMode="auto">
              <a:xfrm>
                <a:off x="4538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8" name="Oval 1475"/>
              <p:cNvSpPr>
                <a:spLocks noChangeArrowheads="1"/>
              </p:cNvSpPr>
              <p:nvPr/>
            </p:nvSpPr>
            <p:spPr bwMode="auto">
              <a:xfrm>
                <a:off x="340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9" name="Oval 1476"/>
              <p:cNvSpPr>
                <a:spLocks noChangeArrowheads="1"/>
              </p:cNvSpPr>
              <p:nvPr/>
            </p:nvSpPr>
            <p:spPr bwMode="auto">
              <a:xfrm>
                <a:off x="3687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0" name="Oval 1477"/>
              <p:cNvSpPr>
                <a:spLocks noChangeArrowheads="1"/>
              </p:cNvSpPr>
              <p:nvPr/>
            </p:nvSpPr>
            <p:spPr bwMode="auto">
              <a:xfrm>
                <a:off x="3971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1" name="Oval 1478"/>
              <p:cNvSpPr>
                <a:spLocks noChangeArrowheads="1"/>
              </p:cNvSpPr>
              <p:nvPr/>
            </p:nvSpPr>
            <p:spPr bwMode="auto">
              <a:xfrm>
                <a:off x="425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2" name="Oval 1479"/>
              <p:cNvSpPr>
                <a:spLocks noChangeArrowheads="1"/>
              </p:cNvSpPr>
              <p:nvPr/>
            </p:nvSpPr>
            <p:spPr bwMode="auto">
              <a:xfrm>
                <a:off x="4538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3" name="Oval 1480"/>
              <p:cNvSpPr>
                <a:spLocks noChangeArrowheads="1"/>
              </p:cNvSpPr>
              <p:nvPr/>
            </p:nvSpPr>
            <p:spPr bwMode="auto">
              <a:xfrm>
                <a:off x="340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4" name="Oval 1481"/>
              <p:cNvSpPr>
                <a:spLocks noChangeArrowheads="1"/>
              </p:cNvSpPr>
              <p:nvPr/>
            </p:nvSpPr>
            <p:spPr bwMode="auto">
              <a:xfrm>
                <a:off x="3687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5" name="Oval 1482"/>
              <p:cNvSpPr>
                <a:spLocks noChangeArrowheads="1"/>
              </p:cNvSpPr>
              <p:nvPr/>
            </p:nvSpPr>
            <p:spPr bwMode="auto">
              <a:xfrm>
                <a:off x="3971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6" name="Oval 1483"/>
              <p:cNvSpPr>
                <a:spLocks noChangeArrowheads="1"/>
              </p:cNvSpPr>
              <p:nvPr/>
            </p:nvSpPr>
            <p:spPr bwMode="auto">
              <a:xfrm>
                <a:off x="425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7" name="Oval 1484"/>
              <p:cNvSpPr>
                <a:spLocks noChangeArrowheads="1"/>
              </p:cNvSpPr>
              <p:nvPr/>
            </p:nvSpPr>
            <p:spPr bwMode="auto">
              <a:xfrm>
                <a:off x="4538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3" name="Rectangle 1485"/>
            <p:cNvSpPr>
              <a:spLocks noChangeArrowheads="1"/>
            </p:cNvSpPr>
            <p:nvPr/>
          </p:nvSpPr>
          <p:spPr bwMode="auto">
            <a:xfrm>
              <a:off x="3177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" name="Rectangle 1486"/>
            <p:cNvSpPr>
              <a:spLocks noChangeArrowheads="1"/>
            </p:cNvSpPr>
            <p:nvPr/>
          </p:nvSpPr>
          <p:spPr bwMode="auto">
            <a:xfrm>
              <a:off x="3234" y="1791"/>
              <a:ext cx="1304" cy="171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5" name="Group 1487"/>
            <p:cNvGrpSpPr>
              <a:grpSpLocks/>
            </p:cNvGrpSpPr>
            <p:nvPr/>
          </p:nvGrpSpPr>
          <p:grpSpPr bwMode="auto">
            <a:xfrm>
              <a:off x="3234" y="2075"/>
              <a:ext cx="1304" cy="342"/>
              <a:chOff x="2063" y="763"/>
              <a:chExt cx="682" cy="179"/>
            </a:xfrm>
          </p:grpSpPr>
          <p:sp>
            <p:nvSpPr>
              <p:cNvPr id="1886" name="Rectangle 1488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softEdge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7" name="Rectangle 1489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softEdge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88" name="Group 1490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1889" name="Group 1491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46" name="Freeform 149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7" name="Freeform 149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8" name="Freeform 149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9" name="Freeform 149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50" name="Freeform 149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51" name="Freeform 149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52" name="Freeform 149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0" name="Group 1499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39" name="Freeform 150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0" name="Freeform 150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1" name="Freeform 150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2" name="Freeform 150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3" name="Freeform 150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4" name="Freeform 150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5" name="Freeform 150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1" name="Group 1507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32" name="Freeform 150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3" name="Freeform 150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4" name="Freeform 151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5" name="Freeform 151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6" name="Freeform 151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7" name="Freeform 151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8" name="Freeform 151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2" name="Group 1515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25" name="Freeform 151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6" name="Freeform 151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7" name="Freeform 151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8" name="Freeform 151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9" name="Freeform 152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0" name="Freeform 152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1" name="Freeform 152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3" name="Group 1523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18" name="Freeform 152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9" name="Freeform 152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0" name="Freeform 152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1" name="Freeform 152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2" name="Freeform 152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3" name="Freeform 152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4" name="Freeform 153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4" name="Group 1531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11" name="Freeform 153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2" name="Freeform 153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3" name="Freeform 153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4" name="Freeform 153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5" name="Freeform 153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6" name="Freeform 153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7" name="Freeform 153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5" name="Group 1539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904" name="Freeform 154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5" name="Freeform 154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6" name="Freeform 154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7" name="Freeform 154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8" name="Freeform 154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9" name="Freeform 154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0" name="Freeform 154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6" name="Group 1547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1897" name="Freeform 154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8" name="Freeform 154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9" name="Freeform 155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0" name="Freeform 155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1" name="Freeform 155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2" name="Freeform 155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3" name="Freeform 155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101" name="Group 1799"/>
          <p:cNvGrpSpPr>
            <a:grpSpLocks/>
          </p:cNvGrpSpPr>
          <p:nvPr/>
        </p:nvGrpSpPr>
        <p:grpSpPr bwMode="auto">
          <a:xfrm>
            <a:off x="8186738" y="4711214"/>
            <a:ext cx="1018077" cy="1587826"/>
            <a:chOff x="6183" y="1735"/>
            <a:chExt cx="1417" cy="2211"/>
          </a:xfrm>
          <a:scene3d>
            <a:camera prst="perspectiveRelaxed"/>
            <a:lightRig rig="glow" dir="t"/>
          </a:scene3d>
        </p:grpSpPr>
        <p:sp>
          <p:nvSpPr>
            <p:cNvPr id="2102" name="AutoShape 1677"/>
            <p:cNvSpPr>
              <a:spLocks noChangeArrowheads="1"/>
            </p:cNvSpPr>
            <p:nvPr/>
          </p:nvSpPr>
          <p:spPr bwMode="auto">
            <a:xfrm>
              <a:off x="6183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28575" algn="ctr">
              <a:solidFill>
                <a:srgbClr val="000000"/>
              </a:solidFill>
              <a:round/>
              <a:headEnd/>
              <a:tailEnd/>
            </a:ln>
            <a:effectLst/>
            <a:sp3d extrusionH="38100"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3" name="Rectangle 1678"/>
            <p:cNvSpPr>
              <a:spLocks noChangeArrowheads="1"/>
            </p:cNvSpPr>
            <p:nvPr/>
          </p:nvSpPr>
          <p:spPr bwMode="auto">
            <a:xfrm>
              <a:off x="6183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4" name="Rectangle 1679"/>
            <p:cNvSpPr>
              <a:spLocks noChangeArrowheads="1"/>
            </p:cNvSpPr>
            <p:nvPr/>
          </p:nvSpPr>
          <p:spPr bwMode="auto">
            <a:xfrm>
              <a:off x="6466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5" name="Rectangle 1680"/>
            <p:cNvSpPr>
              <a:spLocks noChangeArrowheads="1"/>
            </p:cNvSpPr>
            <p:nvPr/>
          </p:nvSpPr>
          <p:spPr bwMode="auto">
            <a:xfrm>
              <a:off x="6750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6" name="Rectangle 1681"/>
            <p:cNvSpPr>
              <a:spLocks noChangeArrowheads="1"/>
            </p:cNvSpPr>
            <p:nvPr/>
          </p:nvSpPr>
          <p:spPr bwMode="auto">
            <a:xfrm>
              <a:off x="7033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7" name="Rectangle 1682"/>
            <p:cNvSpPr>
              <a:spLocks noChangeArrowheads="1"/>
            </p:cNvSpPr>
            <p:nvPr/>
          </p:nvSpPr>
          <p:spPr bwMode="auto">
            <a:xfrm>
              <a:off x="7317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8" name="Rectangle 1683"/>
            <p:cNvSpPr>
              <a:spLocks noChangeArrowheads="1"/>
            </p:cNvSpPr>
            <p:nvPr/>
          </p:nvSpPr>
          <p:spPr bwMode="auto">
            <a:xfrm>
              <a:off x="6183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9" name="Rectangle 1684"/>
            <p:cNvSpPr>
              <a:spLocks noChangeArrowheads="1"/>
            </p:cNvSpPr>
            <p:nvPr/>
          </p:nvSpPr>
          <p:spPr bwMode="auto">
            <a:xfrm>
              <a:off x="6466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0" name="Rectangle 1685"/>
            <p:cNvSpPr>
              <a:spLocks noChangeArrowheads="1"/>
            </p:cNvSpPr>
            <p:nvPr/>
          </p:nvSpPr>
          <p:spPr bwMode="auto">
            <a:xfrm>
              <a:off x="6750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1" name="Rectangle 1686"/>
            <p:cNvSpPr>
              <a:spLocks noChangeArrowheads="1"/>
            </p:cNvSpPr>
            <p:nvPr/>
          </p:nvSpPr>
          <p:spPr bwMode="auto">
            <a:xfrm>
              <a:off x="7033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2" name="Rectangle 1687"/>
            <p:cNvSpPr>
              <a:spLocks noChangeArrowheads="1"/>
            </p:cNvSpPr>
            <p:nvPr/>
          </p:nvSpPr>
          <p:spPr bwMode="auto">
            <a:xfrm>
              <a:off x="7317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3" name="Rectangle 1688"/>
            <p:cNvSpPr>
              <a:spLocks noChangeArrowheads="1"/>
            </p:cNvSpPr>
            <p:nvPr/>
          </p:nvSpPr>
          <p:spPr bwMode="auto">
            <a:xfrm>
              <a:off x="6183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4" name="Rectangle 1689"/>
            <p:cNvSpPr>
              <a:spLocks noChangeArrowheads="1"/>
            </p:cNvSpPr>
            <p:nvPr/>
          </p:nvSpPr>
          <p:spPr bwMode="auto">
            <a:xfrm>
              <a:off x="6466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5" name="Rectangle 1690"/>
            <p:cNvSpPr>
              <a:spLocks noChangeArrowheads="1"/>
            </p:cNvSpPr>
            <p:nvPr/>
          </p:nvSpPr>
          <p:spPr bwMode="auto">
            <a:xfrm>
              <a:off x="6750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6" name="Rectangle 1691"/>
            <p:cNvSpPr>
              <a:spLocks noChangeArrowheads="1"/>
            </p:cNvSpPr>
            <p:nvPr/>
          </p:nvSpPr>
          <p:spPr bwMode="auto">
            <a:xfrm>
              <a:off x="7033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7" name="Rectangle 1692"/>
            <p:cNvSpPr>
              <a:spLocks noChangeArrowheads="1"/>
            </p:cNvSpPr>
            <p:nvPr/>
          </p:nvSpPr>
          <p:spPr bwMode="auto">
            <a:xfrm>
              <a:off x="7317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8" name="Rectangle 1693"/>
            <p:cNvSpPr>
              <a:spLocks noChangeArrowheads="1"/>
            </p:cNvSpPr>
            <p:nvPr/>
          </p:nvSpPr>
          <p:spPr bwMode="auto">
            <a:xfrm>
              <a:off x="6183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9" name="Rectangle 1694"/>
            <p:cNvSpPr>
              <a:spLocks noChangeArrowheads="1"/>
            </p:cNvSpPr>
            <p:nvPr/>
          </p:nvSpPr>
          <p:spPr bwMode="auto">
            <a:xfrm>
              <a:off x="6466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0" name="Rectangle 1695"/>
            <p:cNvSpPr>
              <a:spLocks noChangeArrowheads="1"/>
            </p:cNvSpPr>
            <p:nvPr/>
          </p:nvSpPr>
          <p:spPr bwMode="auto">
            <a:xfrm>
              <a:off x="6750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1" name="Rectangle 1696"/>
            <p:cNvSpPr>
              <a:spLocks noChangeArrowheads="1"/>
            </p:cNvSpPr>
            <p:nvPr/>
          </p:nvSpPr>
          <p:spPr bwMode="auto">
            <a:xfrm>
              <a:off x="7033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2" name="Rectangle 1697"/>
            <p:cNvSpPr>
              <a:spLocks noChangeArrowheads="1"/>
            </p:cNvSpPr>
            <p:nvPr/>
          </p:nvSpPr>
          <p:spPr bwMode="auto">
            <a:xfrm>
              <a:off x="7317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3" name="Rectangle 1698"/>
            <p:cNvSpPr>
              <a:spLocks noChangeArrowheads="1"/>
            </p:cNvSpPr>
            <p:nvPr/>
          </p:nvSpPr>
          <p:spPr bwMode="auto">
            <a:xfrm>
              <a:off x="6183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4" name="Rectangle 1699"/>
            <p:cNvSpPr>
              <a:spLocks noChangeArrowheads="1"/>
            </p:cNvSpPr>
            <p:nvPr/>
          </p:nvSpPr>
          <p:spPr bwMode="auto">
            <a:xfrm>
              <a:off x="6466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5" name="Rectangle 1700"/>
            <p:cNvSpPr>
              <a:spLocks noChangeArrowheads="1"/>
            </p:cNvSpPr>
            <p:nvPr/>
          </p:nvSpPr>
          <p:spPr bwMode="auto">
            <a:xfrm>
              <a:off x="6750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6" name="Rectangle 1701"/>
            <p:cNvSpPr>
              <a:spLocks noChangeArrowheads="1"/>
            </p:cNvSpPr>
            <p:nvPr/>
          </p:nvSpPr>
          <p:spPr bwMode="auto">
            <a:xfrm>
              <a:off x="7033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7" name="Rectangle 1702"/>
            <p:cNvSpPr>
              <a:spLocks noChangeArrowheads="1"/>
            </p:cNvSpPr>
            <p:nvPr/>
          </p:nvSpPr>
          <p:spPr bwMode="auto">
            <a:xfrm>
              <a:off x="7317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28" name="Group 1703"/>
            <p:cNvGrpSpPr>
              <a:grpSpLocks/>
            </p:cNvGrpSpPr>
            <p:nvPr/>
          </p:nvGrpSpPr>
          <p:grpSpPr bwMode="auto">
            <a:xfrm>
              <a:off x="6240" y="2529"/>
              <a:ext cx="1304" cy="1304"/>
              <a:chOff x="3404" y="2529"/>
              <a:chExt cx="1304" cy="1304"/>
            </a:xfrm>
          </p:grpSpPr>
          <p:sp>
            <p:nvSpPr>
              <p:cNvPr id="2199" name="Oval 1704"/>
              <p:cNvSpPr>
                <a:spLocks noChangeArrowheads="1"/>
              </p:cNvSpPr>
              <p:nvPr/>
            </p:nvSpPr>
            <p:spPr bwMode="auto">
              <a:xfrm>
                <a:off x="340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0" name="Oval 1705"/>
              <p:cNvSpPr>
                <a:spLocks noChangeArrowheads="1"/>
              </p:cNvSpPr>
              <p:nvPr/>
            </p:nvSpPr>
            <p:spPr bwMode="auto">
              <a:xfrm>
                <a:off x="3687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1" name="Oval 1706"/>
              <p:cNvSpPr>
                <a:spLocks noChangeArrowheads="1"/>
              </p:cNvSpPr>
              <p:nvPr/>
            </p:nvSpPr>
            <p:spPr bwMode="auto">
              <a:xfrm>
                <a:off x="3971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2" name="Oval 1707"/>
              <p:cNvSpPr>
                <a:spLocks noChangeArrowheads="1"/>
              </p:cNvSpPr>
              <p:nvPr/>
            </p:nvSpPr>
            <p:spPr bwMode="auto">
              <a:xfrm>
                <a:off x="425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3" name="Oval 1708"/>
              <p:cNvSpPr>
                <a:spLocks noChangeArrowheads="1"/>
              </p:cNvSpPr>
              <p:nvPr/>
            </p:nvSpPr>
            <p:spPr bwMode="auto">
              <a:xfrm>
                <a:off x="4538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4" name="Oval 1709"/>
              <p:cNvSpPr>
                <a:spLocks noChangeArrowheads="1"/>
              </p:cNvSpPr>
              <p:nvPr/>
            </p:nvSpPr>
            <p:spPr bwMode="auto">
              <a:xfrm>
                <a:off x="340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5" name="Oval 1710"/>
              <p:cNvSpPr>
                <a:spLocks noChangeArrowheads="1"/>
              </p:cNvSpPr>
              <p:nvPr/>
            </p:nvSpPr>
            <p:spPr bwMode="auto">
              <a:xfrm>
                <a:off x="3687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6" name="Oval 1711"/>
              <p:cNvSpPr>
                <a:spLocks noChangeArrowheads="1"/>
              </p:cNvSpPr>
              <p:nvPr/>
            </p:nvSpPr>
            <p:spPr bwMode="auto">
              <a:xfrm>
                <a:off x="3971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7" name="Oval 1712"/>
              <p:cNvSpPr>
                <a:spLocks noChangeArrowheads="1"/>
              </p:cNvSpPr>
              <p:nvPr/>
            </p:nvSpPr>
            <p:spPr bwMode="auto">
              <a:xfrm>
                <a:off x="425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8" name="Oval 1713"/>
              <p:cNvSpPr>
                <a:spLocks noChangeArrowheads="1"/>
              </p:cNvSpPr>
              <p:nvPr/>
            </p:nvSpPr>
            <p:spPr bwMode="auto">
              <a:xfrm>
                <a:off x="4538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9" name="Oval 1714"/>
              <p:cNvSpPr>
                <a:spLocks noChangeArrowheads="1"/>
              </p:cNvSpPr>
              <p:nvPr/>
            </p:nvSpPr>
            <p:spPr bwMode="auto">
              <a:xfrm>
                <a:off x="340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0" name="Oval 1715"/>
              <p:cNvSpPr>
                <a:spLocks noChangeArrowheads="1"/>
              </p:cNvSpPr>
              <p:nvPr/>
            </p:nvSpPr>
            <p:spPr bwMode="auto">
              <a:xfrm>
                <a:off x="3687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1" name="Oval 1716"/>
              <p:cNvSpPr>
                <a:spLocks noChangeArrowheads="1"/>
              </p:cNvSpPr>
              <p:nvPr/>
            </p:nvSpPr>
            <p:spPr bwMode="auto">
              <a:xfrm>
                <a:off x="3971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2" name="Oval 1717"/>
              <p:cNvSpPr>
                <a:spLocks noChangeArrowheads="1"/>
              </p:cNvSpPr>
              <p:nvPr/>
            </p:nvSpPr>
            <p:spPr bwMode="auto">
              <a:xfrm>
                <a:off x="425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3" name="Oval 1718"/>
              <p:cNvSpPr>
                <a:spLocks noChangeArrowheads="1"/>
              </p:cNvSpPr>
              <p:nvPr/>
            </p:nvSpPr>
            <p:spPr bwMode="auto">
              <a:xfrm>
                <a:off x="4538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4" name="Oval 1719"/>
              <p:cNvSpPr>
                <a:spLocks noChangeArrowheads="1"/>
              </p:cNvSpPr>
              <p:nvPr/>
            </p:nvSpPr>
            <p:spPr bwMode="auto">
              <a:xfrm>
                <a:off x="340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5" name="Oval 1720"/>
              <p:cNvSpPr>
                <a:spLocks noChangeArrowheads="1"/>
              </p:cNvSpPr>
              <p:nvPr/>
            </p:nvSpPr>
            <p:spPr bwMode="auto">
              <a:xfrm>
                <a:off x="3687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6" name="Oval 1721"/>
              <p:cNvSpPr>
                <a:spLocks noChangeArrowheads="1"/>
              </p:cNvSpPr>
              <p:nvPr/>
            </p:nvSpPr>
            <p:spPr bwMode="auto">
              <a:xfrm>
                <a:off x="3971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7" name="Oval 1722"/>
              <p:cNvSpPr>
                <a:spLocks noChangeArrowheads="1"/>
              </p:cNvSpPr>
              <p:nvPr/>
            </p:nvSpPr>
            <p:spPr bwMode="auto">
              <a:xfrm>
                <a:off x="425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8" name="Oval 1723"/>
              <p:cNvSpPr>
                <a:spLocks noChangeArrowheads="1"/>
              </p:cNvSpPr>
              <p:nvPr/>
            </p:nvSpPr>
            <p:spPr bwMode="auto">
              <a:xfrm>
                <a:off x="4538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9" name="Oval 1724"/>
              <p:cNvSpPr>
                <a:spLocks noChangeArrowheads="1"/>
              </p:cNvSpPr>
              <p:nvPr/>
            </p:nvSpPr>
            <p:spPr bwMode="auto">
              <a:xfrm>
                <a:off x="340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0" name="Oval 1725"/>
              <p:cNvSpPr>
                <a:spLocks noChangeArrowheads="1"/>
              </p:cNvSpPr>
              <p:nvPr/>
            </p:nvSpPr>
            <p:spPr bwMode="auto">
              <a:xfrm>
                <a:off x="3687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1" name="Oval 1726"/>
              <p:cNvSpPr>
                <a:spLocks noChangeArrowheads="1"/>
              </p:cNvSpPr>
              <p:nvPr/>
            </p:nvSpPr>
            <p:spPr bwMode="auto">
              <a:xfrm>
                <a:off x="3971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2" name="Oval 1727"/>
              <p:cNvSpPr>
                <a:spLocks noChangeArrowheads="1"/>
              </p:cNvSpPr>
              <p:nvPr/>
            </p:nvSpPr>
            <p:spPr bwMode="auto">
              <a:xfrm>
                <a:off x="425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23" name="Oval 1728"/>
              <p:cNvSpPr>
                <a:spLocks noChangeArrowheads="1"/>
              </p:cNvSpPr>
              <p:nvPr/>
            </p:nvSpPr>
            <p:spPr bwMode="auto">
              <a:xfrm>
                <a:off x="4538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sp3d prstMaterial="softEdge"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29" name="Rectangle 1729"/>
            <p:cNvSpPr>
              <a:spLocks noChangeArrowheads="1"/>
            </p:cNvSpPr>
            <p:nvPr/>
          </p:nvSpPr>
          <p:spPr bwMode="auto">
            <a:xfrm>
              <a:off x="6183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rgbClr val="669900">
                    <a:gamma/>
                    <a:tint val="50980"/>
                    <a:invGamma/>
                  </a:srgbClr>
                </a:gs>
                <a:gs pos="100000">
                  <a:srgbClr val="669900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0" name="Rectangle 1730"/>
            <p:cNvSpPr>
              <a:spLocks noChangeArrowheads="1"/>
            </p:cNvSpPr>
            <p:nvPr/>
          </p:nvSpPr>
          <p:spPr bwMode="auto">
            <a:xfrm>
              <a:off x="6240" y="1791"/>
              <a:ext cx="1304" cy="171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sp3d prstMaterial="softEdge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31" name="Group 1731"/>
            <p:cNvGrpSpPr>
              <a:grpSpLocks/>
            </p:cNvGrpSpPr>
            <p:nvPr/>
          </p:nvGrpSpPr>
          <p:grpSpPr bwMode="auto">
            <a:xfrm>
              <a:off x="6240" y="2075"/>
              <a:ext cx="1304" cy="342"/>
              <a:chOff x="2063" y="763"/>
              <a:chExt cx="682" cy="179"/>
            </a:xfrm>
          </p:grpSpPr>
          <p:sp>
            <p:nvSpPr>
              <p:cNvPr id="2132" name="Rectangle 1732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softEdge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3" name="Rectangle 1733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sp3d prstMaterial="softEdge"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34" name="Group 1734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2135" name="Group 1735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92" name="Freeform 173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3" name="Freeform 173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4" name="Freeform 173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5" name="Freeform 173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6" name="Freeform 174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7" name="Freeform 174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8" name="Freeform 174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36" name="Group 1743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85" name="Freeform 174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6" name="Freeform 174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7" name="Freeform 174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8" name="Freeform 174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9" name="Freeform 174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0" name="Freeform 174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1" name="Freeform 175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37" name="Group 1751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78" name="Freeform 175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9" name="Freeform 175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0" name="Freeform 175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1" name="Freeform 175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2" name="Freeform 175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3" name="Freeform 175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4" name="Freeform 175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38" name="Group 1759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71" name="Freeform 176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2" name="Freeform 176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3" name="Freeform 176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4" name="Freeform 176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5" name="Freeform 176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6" name="Freeform 176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7" name="Freeform 176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39" name="Group 1767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64" name="Freeform 176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5" name="Freeform 176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6" name="Freeform 177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7" name="Freeform 177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8" name="Freeform 177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9" name="Freeform 177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0" name="Freeform 177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40" name="Group 1775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57" name="Freeform 177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8" name="Freeform 177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9" name="Freeform 177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0" name="Freeform 177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1" name="Freeform 178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2" name="Freeform 178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3" name="Freeform 178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41" name="Group 1783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50" name="Freeform 178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1" name="Freeform 178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2" name="Freeform 178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3" name="Freeform 178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4" name="Freeform 178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5" name="Freeform 178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6" name="Freeform 179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42" name="Group 1791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143" name="Freeform 179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4" name="Freeform 179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5" name="Freeform 179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6" name="Freeform 179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7" name="Freeform 179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8" name="Freeform 179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9" name="Freeform 179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sp3d prstMaterial="softEdge"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224" name="Group 1800"/>
          <p:cNvGrpSpPr>
            <a:grpSpLocks/>
          </p:cNvGrpSpPr>
          <p:nvPr/>
        </p:nvGrpSpPr>
        <p:grpSpPr bwMode="auto">
          <a:xfrm>
            <a:off x="6338230" y="4711214"/>
            <a:ext cx="1018077" cy="1587826"/>
            <a:chOff x="4679" y="1735"/>
            <a:chExt cx="1417" cy="2211"/>
          </a:xfrm>
          <a:scene3d>
            <a:camera prst="perspectiveRelaxed"/>
            <a:lightRig rig="twoPt" dir="t"/>
          </a:scene3d>
        </p:grpSpPr>
        <p:sp>
          <p:nvSpPr>
            <p:cNvPr id="2225" name="AutoShape 1555"/>
            <p:cNvSpPr>
              <a:spLocks noChangeArrowheads="1"/>
            </p:cNvSpPr>
            <p:nvPr/>
          </p:nvSpPr>
          <p:spPr bwMode="auto">
            <a:xfrm>
              <a:off x="4679" y="1735"/>
              <a:ext cx="1417" cy="2211"/>
            </a:xfrm>
            <a:prstGeom prst="roundRect">
              <a:avLst>
                <a:gd name="adj" fmla="val 1764"/>
              </a:avLst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28575" algn="ctr">
              <a:solidFill>
                <a:srgbClr val="000000"/>
              </a:solidFill>
              <a:round/>
              <a:headEnd/>
              <a:tailEnd/>
            </a:ln>
            <a:effectLst/>
            <a:sp3d extrusionH="38100"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6" name="Rectangle 1556"/>
            <p:cNvSpPr>
              <a:spLocks noChangeArrowheads="1"/>
            </p:cNvSpPr>
            <p:nvPr/>
          </p:nvSpPr>
          <p:spPr bwMode="auto">
            <a:xfrm>
              <a:off x="4679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7" name="Rectangle 1557"/>
            <p:cNvSpPr>
              <a:spLocks noChangeArrowheads="1"/>
            </p:cNvSpPr>
            <p:nvPr/>
          </p:nvSpPr>
          <p:spPr bwMode="auto">
            <a:xfrm>
              <a:off x="4962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8" name="Rectangle 1558"/>
            <p:cNvSpPr>
              <a:spLocks noChangeArrowheads="1"/>
            </p:cNvSpPr>
            <p:nvPr/>
          </p:nvSpPr>
          <p:spPr bwMode="auto">
            <a:xfrm>
              <a:off x="5246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9" name="Rectangle 1559"/>
            <p:cNvSpPr>
              <a:spLocks noChangeArrowheads="1"/>
            </p:cNvSpPr>
            <p:nvPr/>
          </p:nvSpPr>
          <p:spPr bwMode="auto">
            <a:xfrm>
              <a:off x="5529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0" name="Rectangle 1560"/>
            <p:cNvSpPr>
              <a:spLocks noChangeArrowheads="1"/>
            </p:cNvSpPr>
            <p:nvPr/>
          </p:nvSpPr>
          <p:spPr bwMode="auto">
            <a:xfrm>
              <a:off x="5813" y="247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1" name="Rectangle 1561"/>
            <p:cNvSpPr>
              <a:spLocks noChangeArrowheads="1"/>
            </p:cNvSpPr>
            <p:nvPr/>
          </p:nvSpPr>
          <p:spPr bwMode="auto">
            <a:xfrm>
              <a:off x="4679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2" name="Rectangle 1562"/>
            <p:cNvSpPr>
              <a:spLocks noChangeArrowheads="1"/>
            </p:cNvSpPr>
            <p:nvPr/>
          </p:nvSpPr>
          <p:spPr bwMode="auto">
            <a:xfrm>
              <a:off x="4962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3" name="Rectangle 1563"/>
            <p:cNvSpPr>
              <a:spLocks noChangeArrowheads="1"/>
            </p:cNvSpPr>
            <p:nvPr/>
          </p:nvSpPr>
          <p:spPr bwMode="auto">
            <a:xfrm>
              <a:off x="5246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4" name="Rectangle 1564"/>
            <p:cNvSpPr>
              <a:spLocks noChangeArrowheads="1"/>
            </p:cNvSpPr>
            <p:nvPr/>
          </p:nvSpPr>
          <p:spPr bwMode="auto">
            <a:xfrm>
              <a:off x="5529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5" name="Rectangle 1565"/>
            <p:cNvSpPr>
              <a:spLocks noChangeArrowheads="1"/>
            </p:cNvSpPr>
            <p:nvPr/>
          </p:nvSpPr>
          <p:spPr bwMode="auto">
            <a:xfrm>
              <a:off x="5813" y="2755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6" name="Rectangle 1566"/>
            <p:cNvSpPr>
              <a:spLocks noChangeArrowheads="1"/>
            </p:cNvSpPr>
            <p:nvPr/>
          </p:nvSpPr>
          <p:spPr bwMode="auto">
            <a:xfrm>
              <a:off x="4679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7" name="Rectangle 1567"/>
            <p:cNvSpPr>
              <a:spLocks noChangeArrowheads="1"/>
            </p:cNvSpPr>
            <p:nvPr/>
          </p:nvSpPr>
          <p:spPr bwMode="auto">
            <a:xfrm>
              <a:off x="4962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8" name="Rectangle 1568"/>
            <p:cNvSpPr>
              <a:spLocks noChangeArrowheads="1"/>
            </p:cNvSpPr>
            <p:nvPr/>
          </p:nvSpPr>
          <p:spPr bwMode="auto">
            <a:xfrm>
              <a:off x="5246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9" name="Rectangle 1569"/>
            <p:cNvSpPr>
              <a:spLocks noChangeArrowheads="1"/>
            </p:cNvSpPr>
            <p:nvPr/>
          </p:nvSpPr>
          <p:spPr bwMode="auto">
            <a:xfrm>
              <a:off x="5529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0" name="Rectangle 1570"/>
            <p:cNvSpPr>
              <a:spLocks noChangeArrowheads="1"/>
            </p:cNvSpPr>
            <p:nvPr/>
          </p:nvSpPr>
          <p:spPr bwMode="auto">
            <a:xfrm>
              <a:off x="5813" y="3039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1" name="Rectangle 1571"/>
            <p:cNvSpPr>
              <a:spLocks noChangeArrowheads="1"/>
            </p:cNvSpPr>
            <p:nvPr/>
          </p:nvSpPr>
          <p:spPr bwMode="auto">
            <a:xfrm>
              <a:off x="4679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2" name="Rectangle 1572"/>
            <p:cNvSpPr>
              <a:spLocks noChangeArrowheads="1"/>
            </p:cNvSpPr>
            <p:nvPr/>
          </p:nvSpPr>
          <p:spPr bwMode="auto">
            <a:xfrm>
              <a:off x="4962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3" name="Rectangle 1573"/>
            <p:cNvSpPr>
              <a:spLocks noChangeArrowheads="1"/>
            </p:cNvSpPr>
            <p:nvPr/>
          </p:nvSpPr>
          <p:spPr bwMode="auto">
            <a:xfrm>
              <a:off x="5246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4" name="Rectangle 1574"/>
            <p:cNvSpPr>
              <a:spLocks noChangeArrowheads="1"/>
            </p:cNvSpPr>
            <p:nvPr/>
          </p:nvSpPr>
          <p:spPr bwMode="auto">
            <a:xfrm>
              <a:off x="5529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5" name="Rectangle 1575"/>
            <p:cNvSpPr>
              <a:spLocks noChangeArrowheads="1"/>
            </p:cNvSpPr>
            <p:nvPr/>
          </p:nvSpPr>
          <p:spPr bwMode="auto">
            <a:xfrm>
              <a:off x="5813" y="3322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6" name="Rectangle 1576"/>
            <p:cNvSpPr>
              <a:spLocks noChangeArrowheads="1"/>
            </p:cNvSpPr>
            <p:nvPr/>
          </p:nvSpPr>
          <p:spPr bwMode="auto">
            <a:xfrm>
              <a:off x="4679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7" name="Rectangle 1577"/>
            <p:cNvSpPr>
              <a:spLocks noChangeArrowheads="1"/>
            </p:cNvSpPr>
            <p:nvPr/>
          </p:nvSpPr>
          <p:spPr bwMode="auto">
            <a:xfrm>
              <a:off x="4962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8" name="Rectangle 1578"/>
            <p:cNvSpPr>
              <a:spLocks noChangeArrowheads="1"/>
            </p:cNvSpPr>
            <p:nvPr/>
          </p:nvSpPr>
          <p:spPr bwMode="auto">
            <a:xfrm>
              <a:off x="5246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9" name="Rectangle 1579"/>
            <p:cNvSpPr>
              <a:spLocks noChangeArrowheads="1"/>
            </p:cNvSpPr>
            <p:nvPr/>
          </p:nvSpPr>
          <p:spPr bwMode="auto">
            <a:xfrm>
              <a:off x="5529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0" name="Rectangle 1580"/>
            <p:cNvSpPr>
              <a:spLocks noChangeArrowheads="1"/>
            </p:cNvSpPr>
            <p:nvPr/>
          </p:nvSpPr>
          <p:spPr bwMode="auto">
            <a:xfrm>
              <a:off x="5813" y="3606"/>
              <a:ext cx="283" cy="28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51" name="Group 1581"/>
            <p:cNvGrpSpPr>
              <a:grpSpLocks/>
            </p:cNvGrpSpPr>
            <p:nvPr/>
          </p:nvGrpSpPr>
          <p:grpSpPr bwMode="auto">
            <a:xfrm>
              <a:off x="4736" y="2529"/>
              <a:ext cx="1304" cy="1304"/>
              <a:chOff x="3404" y="2529"/>
              <a:chExt cx="1304" cy="1304"/>
            </a:xfrm>
          </p:grpSpPr>
          <p:sp>
            <p:nvSpPr>
              <p:cNvPr id="2322" name="Oval 1582"/>
              <p:cNvSpPr>
                <a:spLocks noChangeArrowheads="1"/>
              </p:cNvSpPr>
              <p:nvPr/>
            </p:nvSpPr>
            <p:spPr bwMode="auto">
              <a:xfrm>
                <a:off x="340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23" name="Oval 1583"/>
              <p:cNvSpPr>
                <a:spLocks noChangeArrowheads="1"/>
              </p:cNvSpPr>
              <p:nvPr/>
            </p:nvSpPr>
            <p:spPr bwMode="auto">
              <a:xfrm>
                <a:off x="3687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24" name="Oval 1584"/>
              <p:cNvSpPr>
                <a:spLocks noChangeArrowheads="1"/>
              </p:cNvSpPr>
              <p:nvPr/>
            </p:nvSpPr>
            <p:spPr bwMode="auto">
              <a:xfrm>
                <a:off x="3971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25" name="Oval 1585"/>
              <p:cNvSpPr>
                <a:spLocks noChangeArrowheads="1"/>
              </p:cNvSpPr>
              <p:nvPr/>
            </p:nvSpPr>
            <p:spPr bwMode="auto">
              <a:xfrm>
                <a:off x="4254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26" name="Oval 1586"/>
              <p:cNvSpPr>
                <a:spLocks noChangeArrowheads="1"/>
              </p:cNvSpPr>
              <p:nvPr/>
            </p:nvSpPr>
            <p:spPr bwMode="auto">
              <a:xfrm>
                <a:off x="4538" y="252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27" name="Oval 1587"/>
              <p:cNvSpPr>
                <a:spLocks noChangeArrowheads="1"/>
              </p:cNvSpPr>
              <p:nvPr/>
            </p:nvSpPr>
            <p:spPr bwMode="auto">
              <a:xfrm>
                <a:off x="340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28" name="Oval 1588"/>
              <p:cNvSpPr>
                <a:spLocks noChangeArrowheads="1"/>
              </p:cNvSpPr>
              <p:nvPr/>
            </p:nvSpPr>
            <p:spPr bwMode="auto">
              <a:xfrm>
                <a:off x="3687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29" name="Oval 1589"/>
              <p:cNvSpPr>
                <a:spLocks noChangeArrowheads="1"/>
              </p:cNvSpPr>
              <p:nvPr/>
            </p:nvSpPr>
            <p:spPr bwMode="auto">
              <a:xfrm>
                <a:off x="3971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0" name="Oval 1590"/>
              <p:cNvSpPr>
                <a:spLocks noChangeArrowheads="1"/>
              </p:cNvSpPr>
              <p:nvPr/>
            </p:nvSpPr>
            <p:spPr bwMode="auto">
              <a:xfrm>
                <a:off x="4254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1" name="Oval 1591"/>
              <p:cNvSpPr>
                <a:spLocks noChangeArrowheads="1"/>
              </p:cNvSpPr>
              <p:nvPr/>
            </p:nvSpPr>
            <p:spPr bwMode="auto">
              <a:xfrm>
                <a:off x="4538" y="2812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2" name="Oval 1592"/>
              <p:cNvSpPr>
                <a:spLocks noChangeArrowheads="1"/>
              </p:cNvSpPr>
              <p:nvPr/>
            </p:nvSpPr>
            <p:spPr bwMode="auto">
              <a:xfrm>
                <a:off x="340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3" name="Oval 1593"/>
              <p:cNvSpPr>
                <a:spLocks noChangeArrowheads="1"/>
              </p:cNvSpPr>
              <p:nvPr/>
            </p:nvSpPr>
            <p:spPr bwMode="auto">
              <a:xfrm>
                <a:off x="3687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4" name="Oval 1594"/>
              <p:cNvSpPr>
                <a:spLocks noChangeArrowheads="1"/>
              </p:cNvSpPr>
              <p:nvPr/>
            </p:nvSpPr>
            <p:spPr bwMode="auto">
              <a:xfrm>
                <a:off x="3971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5" name="Oval 1595"/>
              <p:cNvSpPr>
                <a:spLocks noChangeArrowheads="1"/>
              </p:cNvSpPr>
              <p:nvPr/>
            </p:nvSpPr>
            <p:spPr bwMode="auto">
              <a:xfrm>
                <a:off x="4254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6" name="Oval 1596"/>
              <p:cNvSpPr>
                <a:spLocks noChangeArrowheads="1"/>
              </p:cNvSpPr>
              <p:nvPr/>
            </p:nvSpPr>
            <p:spPr bwMode="auto">
              <a:xfrm>
                <a:off x="4538" y="3096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7" name="Oval 1597"/>
              <p:cNvSpPr>
                <a:spLocks noChangeArrowheads="1"/>
              </p:cNvSpPr>
              <p:nvPr/>
            </p:nvSpPr>
            <p:spPr bwMode="auto">
              <a:xfrm>
                <a:off x="340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8" name="Oval 1598"/>
              <p:cNvSpPr>
                <a:spLocks noChangeArrowheads="1"/>
              </p:cNvSpPr>
              <p:nvPr/>
            </p:nvSpPr>
            <p:spPr bwMode="auto">
              <a:xfrm>
                <a:off x="3687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9" name="Oval 1599"/>
              <p:cNvSpPr>
                <a:spLocks noChangeArrowheads="1"/>
              </p:cNvSpPr>
              <p:nvPr/>
            </p:nvSpPr>
            <p:spPr bwMode="auto">
              <a:xfrm>
                <a:off x="3971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0" name="Oval 1600"/>
              <p:cNvSpPr>
                <a:spLocks noChangeArrowheads="1"/>
              </p:cNvSpPr>
              <p:nvPr/>
            </p:nvSpPr>
            <p:spPr bwMode="auto">
              <a:xfrm>
                <a:off x="4254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1" name="Oval 1601"/>
              <p:cNvSpPr>
                <a:spLocks noChangeArrowheads="1"/>
              </p:cNvSpPr>
              <p:nvPr/>
            </p:nvSpPr>
            <p:spPr bwMode="auto">
              <a:xfrm>
                <a:off x="4538" y="3379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2" name="Oval 1602"/>
              <p:cNvSpPr>
                <a:spLocks noChangeArrowheads="1"/>
              </p:cNvSpPr>
              <p:nvPr/>
            </p:nvSpPr>
            <p:spPr bwMode="auto">
              <a:xfrm>
                <a:off x="340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3" name="Oval 1603"/>
              <p:cNvSpPr>
                <a:spLocks noChangeArrowheads="1"/>
              </p:cNvSpPr>
              <p:nvPr/>
            </p:nvSpPr>
            <p:spPr bwMode="auto">
              <a:xfrm>
                <a:off x="3687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4" name="Oval 1604"/>
              <p:cNvSpPr>
                <a:spLocks noChangeArrowheads="1"/>
              </p:cNvSpPr>
              <p:nvPr/>
            </p:nvSpPr>
            <p:spPr bwMode="auto">
              <a:xfrm>
                <a:off x="3971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5" name="Oval 1605"/>
              <p:cNvSpPr>
                <a:spLocks noChangeArrowheads="1"/>
              </p:cNvSpPr>
              <p:nvPr/>
            </p:nvSpPr>
            <p:spPr bwMode="auto">
              <a:xfrm>
                <a:off x="4254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6" name="Oval 1606"/>
              <p:cNvSpPr>
                <a:spLocks noChangeArrowheads="1"/>
              </p:cNvSpPr>
              <p:nvPr/>
            </p:nvSpPr>
            <p:spPr bwMode="auto">
              <a:xfrm>
                <a:off x="4538" y="3663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99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52" name="Rectangle 1607"/>
            <p:cNvSpPr>
              <a:spLocks noChangeArrowheads="1"/>
            </p:cNvSpPr>
            <p:nvPr/>
          </p:nvSpPr>
          <p:spPr bwMode="auto">
            <a:xfrm>
              <a:off x="4679" y="2018"/>
              <a:ext cx="1417" cy="453"/>
            </a:xfrm>
            <a:prstGeom prst="rect">
              <a:avLst/>
            </a:prstGeom>
            <a:gradFill rotWithShape="1">
              <a:gsLst>
                <a:gs pos="0">
                  <a:srgbClr val="FF3399">
                    <a:gamma/>
                    <a:tint val="50980"/>
                    <a:invGamma/>
                  </a:srgbClr>
                </a:gs>
                <a:gs pos="100000">
                  <a:srgbClr val="FF3399"/>
                </a:gs>
              </a:gsLst>
              <a:lin ang="540000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3" name="Rectangle 1608"/>
            <p:cNvSpPr>
              <a:spLocks noChangeArrowheads="1"/>
            </p:cNvSpPr>
            <p:nvPr/>
          </p:nvSpPr>
          <p:spPr bwMode="auto">
            <a:xfrm>
              <a:off x="4736" y="1791"/>
              <a:ext cx="1304" cy="171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54" name="Group 1609"/>
            <p:cNvGrpSpPr>
              <a:grpSpLocks/>
            </p:cNvGrpSpPr>
            <p:nvPr/>
          </p:nvGrpSpPr>
          <p:grpSpPr bwMode="auto">
            <a:xfrm>
              <a:off x="4736" y="2075"/>
              <a:ext cx="1304" cy="342"/>
              <a:chOff x="2063" y="763"/>
              <a:chExt cx="682" cy="179"/>
            </a:xfrm>
          </p:grpSpPr>
          <p:sp>
            <p:nvSpPr>
              <p:cNvPr id="2255" name="Rectangle 1610"/>
              <p:cNvSpPr>
                <a:spLocks noChangeArrowheads="1"/>
              </p:cNvSpPr>
              <p:nvPr/>
            </p:nvSpPr>
            <p:spPr bwMode="auto">
              <a:xfrm>
                <a:off x="2063" y="763"/>
                <a:ext cx="682" cy="179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56" name="Rectangle 1611"/>
              <p:cNvSpPr>
                <a:spLocks noChangeArrowheads="1"/>
              </p:cNvSpPr>
              <p:nvPr/>
            </p:nvSpPr>
            <p:spPr bwMode="auto">
              <a:xfrm>
                <a:off x="2071" y="771"/>
                <a:ext cx="666" cy="1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57" name="Group 1612"/>
              <p:cNvGrpSpPr>
                <a:grpSpLocks/>
              </p:cNvGrpSpPr>
              <p:nvPr/>
            </p:nvGrpSpPr>
            <p:grpSpPr bwMode="auto">
              <a:xfrm>
                <a:off x="2245" y="779"/>
                <a:ext cx="468" cy="147"/>
                <a:chOff x="3579" y="2103"/>
                <a:chExt cx="817" cy="255"/>
              </a:xfrm>
            </p:grpSpPr>
            <p:grpSp>
              <p:nvGrpSpPr>
                <p:cNvPr id="2258" name="Group 1613"/>
                <p:cNvGrpSpPr>
                  <a:grpSpLocks/>
                </p:cNvGrpSpPr>
                <p:nvPr/>
              </p:nvGrpSpPr>
              <p:grpSpPr bwMode="auto">
                <a:xfrm>
                  <a:off x="4158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315" name="Freeform 161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6" name="Freeform 161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7" name="Freeform 161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8" name="Freeform 161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9" name="Freeform 161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20" name="Freeform 161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21" name="Freeform 162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259" name="Group 1621"/>
                <p:cNvGrpSpPr>
                  <a:grpSpLocks/>
                </p:cNvGrpSpPr>
                <p:nvPr/>
              </p:nvGrpSpPr>
              <p:grpSpPr bwMode="auto">
                <a:xfrm>
                  <a:off x="4254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308" name="Freeform 162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09" name="Freeform 162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0" name="Freeform 162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1" name="Freeform 162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2" name="Freeform 162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3" name="Freeform 162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4" name="Freeform 162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260" name="Group 1629"/>
                <p:cNvGrpSpPr>
                  <a:grpSpLocks/>
                </p:cNvGrpSpPr>
                <p:nvPr/>
              </p:nvGrpSpPr>
              <p:grpSpPr bwMode="auto">
                <a:xfrm>
                  <a:off x="3965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301" name="Freeform 163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02" name="Freeform 163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03" name="Freeform 163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04" name="Freeform 163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05" name="Freeform 163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06" name="Freeform 163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07" name="Freeform 163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261" name="Group 1637"/>
                <p:cNvGrpSpPr>
                  <a:grpSpLocks/>
                </p:cNvGrpSpPr>
                <p:nvPr/>
              </p:nvGrpSpPr>
              <p:grpSpPr bwMode="auto">
                <a:xfrm>
                  <a:off x="406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294" name="Freeform 1638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95" name="Freeform 1639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96" name="Freeform 1640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97" name="Freeform 1641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98" name="Freeform 1642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99" name="Freeform 1643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00" name="Freeform 1644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262" name="Group 1645"/>
                <p:cNvGrpSpPr>
                  <a:grpSpLocks/>
                </p:cNvGrpSpPr>
                <p:nvPr/>
              </p:nvGrpSpPr>
              <p:grpSpPr bwMode="auto">
                <a:xfrm>
                  <a:off x="3772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287" name="Freeform 1646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8" name="Freeform 1647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9" name="Freeform 1648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90" name="Freeform 1649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91" name="Freeform 1650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92" name="Freeform 1651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93" name="Freeform 1652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263" name="Group 1653"/>
                <p:cNvGrpSpPr>
                  <a:grpSpLocks/>
                </p:cNvGrpSpPr>
                <p:nvPr/>
              </p:nvGrpSpPr>
              <p:grpSpPr bwMode="auto">
                <a:xfrm>
                  <a:off x="386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280" name="Freeform 1654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1" name="Freeform 1655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2" name="Freeform 1656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3" name="Freeform 1657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4" name="Freeform 1658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5" name="Freeform 1659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6" name="Freeform 1660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264" name="Group 1661"/>
                <p:cNvGrpSpPr>
                  <a:grpSpLocks/>
                </p:cNvGrpSpPr>
                <p:nvPr/>
              </p:nvGrpSpPr>
              <p:grpSpPr bwMode="auto">
                <a:xfrm>
                  <a:off x="3579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273" name="Freeform 1662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74" name="Freeform 1663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75" name="Freeform 1664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76" name="Freeform 1665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77" name="Freeform 1666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78" name="Freeform 1667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79" name="Freeform 1668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265" name="Group 1669"/>
                <p:cNvGrpSpPr>
                  <a:grpSpLocks/>
                </p:cNvGrpSpPr>
                <p:nvPr/>
              </p:nvGrpSpPr>
              <p:grpSpPr bwMode="auto">
                <a:xfrm>
                  <a:off x="3676" y="2103"/>
                  <a:ext cx="142" cy="255"/>
                  <a:chOff x="1561" y="487"/>
                  <a:chExt cx="765" cy="1078"/>
                </a:xfrm>
              </p:grpSpPr>
              <p:sp>
                <p:nvSpPr>
                  <p:cNvPr id="2266" name="Freeform 1670"/>
                  <p:cNvSpPr>
                    <a:spLocks/>
                  </p:cNvSpPr>
                  <p:nvPr/>
                </p:nvSpPr>
                <p:spPr bwMode="auto">
                  <a:xfrm>
                    <a:off x="1731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67" name="Freeform 1671"/>
                  <p:cNvSpPr>
                    <a:spLocks/>
                  </p:cNvSpPr>
                  <p:nvPr/>
                </p:nvSpPr>
                <p:spPr bwMode="auto">
                  <a:xfrm>
                    <a:off x="1561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68" name="Freeform 1672"/>
                  <p:cNvSpPr>
                    <a:spLocks/>
                  </p:cNvSpPr>
                  <p:nvPr/>
                </p:nvSpPr>
                <p:spPr bwMode="auto">
                  <a:xfrm>
                    <a:off x="2099" y="544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69" name="Freeform 1673"/>
                  <p:cNvSpPr>
                    <a:spLocks/>
                  </p:cNvSpPr>
                  <p:nvPr/>
                </p:nvSpPr>
                <p:spPr bwMode="auto">
                  <a:xfrm>
                    <a:off x="1929" y="1026"/>
                    <a:ext cx="227" cy="482"/>
                  </a:xfrm>
                  <a:custGeom>
                    <a:avLst/>
                    <a:gdLst>
                      <a:gd name="T0" fmla="*/ 114 w 227"/>
                      <a:gd name="T1" fmla="*/ 426 h 482"/>
                      <a:gd name="T2" fmla="*/ 29 w 227"/>
                      <a:gd name="T3" fmla="*/ 482 h 482"/>
                      <a:gd name="T4" fmla="*/ 0 w 227"/>
                      <a:gd name="T5" fmla="*/ 426 h 482"/>
                      <a:gd name="T6" fmla="*/ 114 w 227"/>
                      <a:gd name="T7" fmla="*/ 57 h 482"/>
                      <a:gd name="T8" fmla="*/ 199 w 227"/>
                      <a:gd name="T9" fmla="*/ 0 h 482"/>
                      <a:gd name="T10" fmla="*/ 227 w 227"/>
                      <a:gd name="T11" fmla="*/ 57 h 482"/>
                      <a:gd name="T12" fmla="*/ 114 w 227"/>
                      <a:gd name="T13" fmla="*/ 426 h 4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27" h="482">
                        <a:moveTo>
                          <a:pt x="114" y="426"/>
                        </a:moveTo>
                        <a:lnTo>
                          <a:pt x="29" y="482"/>
                        </a:lnTo>
                        <a:lnTo>
                          <a:pt x="0" y="426"/>
                        </a:lnTo>
                        <a:lnTo>
                          <a:pt x="114" y="57"/>
                        </a:lnTo>
                        <a:lnTo>
                          <a:pt x="199" y="0"/>
                        </a:lnTo>
                        <a:lnTo>
                          <a:pt x="227" y="57"/>
                        </a:lnTo>
                        <a:lnTo>
                          <a:pt x="114" y="426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70" name="Freeform 1674"/>
                  <p:cNvSpPr>
                    <a:spLocks/>
                  </p:cNvSpPr>
                  <p:nvPr/>
                </p:nvSpPr>
                <p:spPr bwMode="auto">
                  <a:xfrm>
                    <a:off x="1759" y="969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71" name="Freeform 1675"/>
                  <p:cNvSpPr>
                    <a:spLocks/>
                  </p:cNvSpPr>
                  <p:nvPr/>
                </p:nvSpPr>
                <p:spPr bwMode="auto">
                  <a:xfrm>
                    <a:off x="1589" y="1451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72" name="Freeform 1676"/>
                  <p:cNvSpPr>
                    <a:spLocks/>
                  </p:cNvSpPr>
                  <p:nvPr/>
                </p:nvSpPr>
                <p:spPr bwMode="auto">
                  <a:xfrm>
                    <a:off x="1929" y="487"/>
                    <a:ext cx="369" cy="114"/>
                  </a:xfrm>
                  <a:custGeom>
                    <a:avLst/>
                    <a:gdLst>
                      <a:gd name="T0" fmla="*/ 29 w 369"/>
                      <a:gd name="T1" fmla="*/ 114 h 114"/>
                      <a:gd name="T2" fmla="*/ 284 w 369"/>
                      <a:gd name="T3" fmla="*/ 114 h 114"/>
                      <a:gd name="T4" fmla="*/ 369 w 369"/>
                      <a:gd name="T5" fmla="*/ 57 h 114"/>
                      <a:gd name="T6" fmla="*/ 340 w 369"/>
                      <a:gd name="T7" fmla="*/ 0 h 114"/>
                      <a:gd name="T8" fmla="*/ 85 w 369"/>
                      <a:gd name="T9" fmla="*/ 0 h 114"/>
                      <a:gd name="T10" fmla="*/ 0 w 369"/>
                      <a:gd name="T11" fmla="*/ 57 h 114"/>
                      <a:gd name="T12" fmla="*/ 29 w 369"/>
                      <a:gd name="T13" fmla="*/ 11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9" h="114">
                        <a:moveTo>
                          <a:pt x="29" y="114"/>
                        </a:moveTo>
                        <a:lnTo>
                          <a:pt x="284" y="114"/>
                        </a:lnTo>
                        <a:lnTo>
                          <a:pt x="369" y="57"/>
                        </a:lnTo>
                        <a:lnTo>
                          <a:pt x="340" y="0"/>
                        </a:lnTo>
                        <a:lnTo>
                          <a:pt x="85" y="0"/>
                        </a:lnTo>
                        <a:lnTo>
                          <a:pt x="0" y="57"/>
                        </a:lnTo>
                        <a:lnTo>
                          <a:pt x="29" y="11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46814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380</Words>
  <Application>Microsoft Office PowerPoint</Application>
  <PresentationFormat>A4 210 x 297 mm</PresentationFormat>
  <Paragraphs>380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PPTX098_電卓／計算機</dc:title>
  <dc:subject>PPTX098_電卓／計算機</dc:subject>
  <dc:creator>http://www.digipot.net</dc:creator>
  <cp:lastModifiedBy/>
  <cp:revision>1</cp:revision>
  <dcterms:created xsi:type="dcterms:W3CDTF">2013-10-29T04:02:06Z</dcterms:created>
  <dcterms:modified xsi:type="dcterms:W3CDTF">2013-10-29T04:02:09Z</dcterms:modified>
  <cp:category/>
  <cp:version>1</cp:version>
</cp:coreProperties>
</file>